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9"/>
  </p:notesMasterIdLst>
  <p:handoutMasterIdLst>
    <p:handoutMasterId r:id="rId50"/>
  </p:handoutMasterIdLst>
  <p:sldIdLst>
    <p:sldId id="256" r:id="rId5"/>
    <p:sldId id="319" r:id="rId6"/>
    <p:sldId id="306" r:id="rId7"/>
    <p:sldId id="320" r:id="rId8"/>
    <p:sldId id="321" r:id="rId9"/>
    <p:sldId id="322" r:id="rId10"/>
    <p:sldId id="323" r:id="rId11"/>
    <p:sldId id="325" r:id="rId12"/>
    <p:sldId id="324" r:id="rId13"/>
    <p:sldId id="346" r:id="rId14"/>
    <p:sldId id="347" r:id="rId15"/>
    <p:sldId id="327" r:id="rId16"/>
    <p:sldId id="328" r:id="rId17"/>
    <p:sldId id="307" r:id="rId18"/>
    <p:sldId id="329" r:id="rId19"/>
    <p:sldId id="304" r:id="rId20"/>
    <p:sldId id="330" r:id="rId21"/>
    <p:sldId id="339" r:id="rId22"/>
    <p:sldId id="331" r:id="rId23"/>
    <p:sldId id="340" r:id="rId24"/>
    <p:sldId id="332" r:id="rId25"/>
    <p:sldId id="333" r:id="rId26"/>
    <p:sldId id="334" r:id="rId27"/>
    <p:sldId id="326" r:id="rId28"/>
    <p:sldId id="335" r:id="rId29"/>
    <p:sldId id="336" r:id="rId30"/>
    <p:sldId id="337" r:id="rId31"/>
    <p:sldId id="341" r:id="rId32"/>
    <p:sldId id="342" r:id="rId33"/>
    <p:sldId id="343" r:id="rId34"/>
    <p:sldId id="338" r:id="rId35"/>
    <p:sldId id="344" r:id="rId36"/>
    <p:sldId id="345" r:id="rId37"/>
    <p:sldId id="348" r:id="rId38"/>
    <p:sldId id="349" r:id="rId39"/>
    <p:sldId id="350" r:id="rId40"/>
    <p:sldId id="351" r:id="rId41"/>
    <p:sldId id="352" r:id="rId42"/>
    <p:sldId id="353" r:id="rId43"/>
    <p:sldId id="354" r:id="rId44"/>
    <p:sldId id="355" r:id="rId45"/>
    <p:sldId id="356" r:id="rId46"/>
    <p:sldId id="357" r:id="rId47"/>
    <p:sldId id="275" r:id="rId48"/>
  </p:sldIdLst>
  <p:sldSz cx="9144000" cy="6858000" type="screen4x3"/>
  <p:notesSz cx="7102475" cy="89916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272D233-74F9-4B93-A56B-00058ECDC917}">
          <p14:sldIdLst>
            <p14:sldId id="256"/>
            <p14:sldId id="319"/>
            <p14:sldId id="306"/>
            <p14:sldId id="320"/>
            <p14:sldId id="321"/>
            <p14:sldId id="322"/>
            <p14:sldId id="323"/>
            <p14:sldId id="325"/>
            <p14:sldId id="324"/>
            <p14:sldId id="346"/>
            <p14:sldId id="347"/>
            <p14:sldId id="327"/>
            <p14:sldId id="328"/>
            <p14:sldId id="307"/>
            <p14:sldId id="329"/>
            <p14:sldId id="304"/>
            <p14:sldId id="330"/>
            <p14:sldId id="339"/>
            <p14:sldId id="331"/>
            <p14:sldId id="340"/>
            <p14:sldId id="332"/>
            <p14:sldId id="333"/>
            <p14:sldId id="334"/>
            <p14:sldId id="326"/>
            <p14:sldId id="335"/>
            <p14:sldId id="336"/>
            <p14:sldId id="337"/>
            <p14:sldId id="341"/>
            <p14:sldId id="342"/>
            <p14:sldId id="343"/>
            <p14:sldId id="338"/>
            <p14:sldId id="344"/>
            <p14:sldId id="345"/>
            <p14:sldId id="348"/>
            <p14:sldId id="349"/>
            <p14:sldId id="350"/>
            <p14:sldId id="351"/>
            <p14:sldId id="352"/>
            <p14:sldId id="353"/>
            <p14:sldId id="354"/>
            <p14:sldId id="355"/>
            <p14:sldId id="356"/>
            <p14:sldId id="357"/>
            <p14:sldId id="275"/>
          </p14:sldIdLst>
        </p14:section>
      </p14:sectionLst>
    </p:ex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A5CA"/>
    <a:srgbClr val="5F5F5F"/>
    <a:srgbClr val="AAC1DA"/>
    <a:srgbClr val="D1DBEB"/>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570" y="82"/>
      </p:cViewPr>
      <p:guideLst>
        <p:guide orient="horz" pos="216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12643" name="Rectangle 3"/>
          <p:cNvSpPr>
            <a:spLocks noGrp="1" noChangeArrowheads="1"/>
          </p:cNvSpPr>
          <p:nvPr>
            <p:ph type="dt" sz="quarter" idx="1"/>
          </p:nvPr>
        </p:nvSpPr>
        <p:spPr bwMode="auto">
          <a:xfrm>
            <a:off x="4022725"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12644" name="Rectangle 4"/>
          <p:cNvSpPr>
            <a:spLocks noGrp="1" noChangeArrowheads="1"/>
          </p:cNvSpPr>
          <p:nvPr>
            <p:ph type="ftr" sz="quarter" idx="2"/>
          </p:nvPr>
        </p:nvSpPr>
        <p:spPr bwMode="auto">
          <a:xfrm>
            <a:off x="0"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12645" name="Rectangle 5"/>
          <p:cNvSpPr>
            <a:spLocks noGrp="1" noChangeArrowheads="1"/>
          </p:cNvSpPr>
          <p:nvPr>
            <p:ph type="sldNum" sz="quarter" idx="3"/>
          </p:nvPr>
        </p:nvSpPr>
        <p:spPr bwMode="auto">
          <a:xfrm>
            <a:off x="4022725"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7B1B536-987D-4EB1-B50E-F03235BA96AE}" type="slidenum">
              <a:rPr lang="en-US"/>
              <a:pPr/>
              <a:t>‹#›</a:t>
            </a:fld>
            <a:endParaRPr lang="en-US"/>
          </a:p>
        </p:txBody>
      </p:sp>
    </p:spTree>
    <p:extLst>
      <p:ext uri="{BB962C8B-B14F-4D97-AF65-F5344CB8AC3E}">
        <p14:creationId xmlns:p14="http://schemas.microsoft.com/office/powerpoint/2010/main" val="51944271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0:21.488"/>
    </inkml:context>
    <inkml:brush xml:id="br0">
      <inkml:brushProperty name="width" value="0.035" units="cm"/>
      <inkml:brushProperty name="height" value="0.035" units="cm"/>
      <inkml:brushProperty name="color" value="#00A0D7"/>
    </inkml:brush>
  </inkml:definitions>
  <inkml:trace contextRef="#ctx0" brushRef="#br0">0 308 24575,'9'-8'0,"1"1"0,-1 0 0,1 1 0,0 0 0,1 0 0,17-6 0,-12 5 0,-1 0 0,20-13 0,-20 8 0,-1 0 0,0-1 0,-1 0 0,-1-1 0,0-1 0,16-25 0,10-13 0,-33 47 0,-1 0 0,1 1 0,0 0 0,0 0 0,1 0 0,9-6 0,-14 10 0,0 0 0,1 1 0,0-1 0,-1 0 0,1 1 0,-1-1 0,1 1 0,0-1 0,0 1 0,-1 0 0,1 0 0,0-1 0,-1 1 0,1 1 0,0-1 0,0 0 0,-1 0 0,1 1 0,0-1 0,-1 1 0,1-1 0,0 1 0,-1 0 0,1-1 0,-1 1 0,1 0 0,-1 0 0,0 0 0,1 0 0,-1 0 0,0 1 0,2 1 0,29 36 37,43 69-1,-25-34-1474,-27-41-5388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0.618"/>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0.843"/>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1.032"/>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1.217"/>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1.408"/>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7.043"/>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7.529"/>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7.760"/>
    </inkml:context>
    <inkml:brush xml:id="br0">
      <inkml:brushProperty name="width" value="0.1" units="cm"/>
      <inkml:brushProperty name="height" value="0.1" units="cm"/>
      <inkml:brushProperty name="color" value="#FFFFFF"/>
    </inkml:brush>
  </inkml:definitions>
  <inkml:trace contextRef="#ctx0" brushRef="#br0">1 0 24575,'0'9'0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7.96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8.171"/>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29.155"/>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8.599"/>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8.882"/>
    </inkml:context>
    <inkml:brush xml:id="br0">
      <inkml:brushProperty name="width" value="0.1" units="cm"/>
      <inkml:brushProperty name="height" value="0.1" units="cm"/>
      <inkml:brushProperty name="color" value="#FFFFFF"/>
    </inkml:brush>
  </inkml:definitions>
  <inkml:trace contextRef="#ctx0" brushRef="#br0">1 0 24575,'0'5'0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116"/>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304"/>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543"/>
    </inkml:context>
    <inkml:brush xml:id="br0">
      <inkml:brushProperty name="width" value="0.1" units="cm"/>
      <inkml:brushProperty name="height" value="0.1" units="cm"/>
      <inkml:brushProperty name="color" value="#FFFFFF"/>
    </inkml:brush>
  </inkml:definitions>
  <inkml:trace contextRef="#ctx0" brushRef="#br0">1 15 24575,'0'-4'0,"0"-7"0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719"/>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924"/>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097"/>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267"/>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463"/>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34.378"/>
    </inkml:context>
    <inkml:brush xml:id="br0">
      <inkml:brushProperty name="width" value="0.035" units="cm"/>
      <inkml:brushProperty name="height" value="0.035" units="cm"/>
      <inkml:brushProperty name="color" value="#FFFFFF"/>
    </inkml:brush>
  </inkml:definitions>
  <inkml:trace contextRef="#ctx0" brushRef="#br0">55 561 24575,'-1'9'0,"0"1"0,-1-1 0,-5 19 0,-3 18 0,8-19 0,-1 20 0,2-43 0,1-5 0,-1-26 0,3-57 0,0 23 0,-9-100 0,1 134 0,6 27 0,0 0 0,0 0 0,0 1 0,0-1 0,0 0 0,0 0 0,0 0 0,0 0 0,0 0 0,-1 0 0,1 0 0,0 0 0,0 0 0,0 0 0,0 0 0,0 0 0,0 0 0,0 1 0,0-1 0,0 0 0,-1 0 0,1 0 0,0 0 0,0 0 0,0 0 0,0 0 0,0 0 0,0 0 0,0 0 0,-1 0 0,1 0 0,0 0 0,0 0 0,0-1 0,0 1 0,0 0 0,0 0 0,0 0 0,0 0 0,0 0 0,-1 0 0,1 0 0,0 0 0,0 0 0,0 0 0,0 0 0,0 0 0,0 0 0,0-1 0,0 1 0,0 0 0,0 0 0,0 0 0,0 0 0,0 0 0,0 0 0,0 0 0,0 0 0,0-1 0,0 1 0,0 0 0,0 0 0,0 0 0,0 0 0,0 0 0,0 0 0,0 0 0,0 0 0,0-1 0,-4 14 0,-1 19 0,1 118 0,4-149 0,0 0 0,0 1 0,-1-1 0,1 1 0,0-1 0,1 0 0,-1 1 0,0-1 0,0 0 0,0 1 0,1-1 0,-1 0 0,1 1 0,-1-1 0,2 3 0,-1-5 0,-1 1 0,1 0 0,0 0 0,-1-1 0,1 1 0,-1 0 0,1-1 0,-1 1 0,1-1 0,-1 1 0,1-1 0,-1 1 0,0 0 0,1-1 0,-1 0 0,0 1 0,1-1 0,-1 1 0,0-1 0,1 1 0,-1-1 0,0-1 0,19-49 0,-2-34 0,-3 0 0,-4-1 0,-3-1 0,-6-103 0,0 566 0,-3-180 0,2-196 0,0 0 0,0 0 0,1 0 0,-1 0 0,0 0 0,0-1 0,0 1 0,0 0 0,0 0 0,0 0 0,0 0 0,0 0 0,1 0 0,-1 0 0,0 0 0,0 0 0,0 0 0,0 0 0,0 0 0,0 0 0,1 0 0,-1 0 0,0 0 0,0 0 0,0 0 0,0 0 0,0 0 0,0 0 0,0 0 0,1 0 0,-1 0 0,0 1 0,0-1 0,0 0 0,0 0 0,0 0 0,0 0 0,0 0 0,0 0 0,0 0 0,1 0 0,-1 0 0,0 0 0,0 1 0,0-1 0,0 0 0,0 0 0,0 0 0,0 0 0,0 0 0,0 0 0,0 0 0,0 1 0,0-1 0,0 0 0,0 0 0,0 0 0,11-18 0,11-28 0,55-164 0,-77 210 0,0-1 0,0 0 0,0 0 0,0 1 0,1-1 0,-1 0 0,0 1 0,0-1 0,1 0 0,-1 1 0,1-1 0,-1 1 0,0-1 0,1 1 0,-1-1 0,1 1 0,-1-1 0,1 1 0,-1-1 0,1 1 0,0-1 0,-1 1 0,1 0 0,0-1 0,-1 1 0,2 0 0,4 15 0,-3 39 0,-3-51 0,-3 144 0,2 84 0,3-216 0,1 0 0,0 0 0,1-1 0,10 25 0,-8-23 0,0 1 0,-2 0 0,4 17 0,-2 39 0,-6 130 0,-3-87 0,-9-283 118,-3-21-1601,15 145-5343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631"/>
    </inkml:context>
    <inkml:brush xml:id="br0">
      <inkml:brushProperty name="width" value="0.1" units="cm"/>
      <inkml:brushProperty name="height" value="0.1" units="cm"/>
      <inkml:brushProperty name="color" value="#FFFFFF"/>
    </inkml:brush>
  </inkml:definitions>
  <inkml:trace contextRef="#ctx0" brushRef="#br0">1 0 24575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824"/>
    </inkml:context>
    <inkml:brush xml:id="br0">
      <inkml:brushProperty name="width" value="0.1" units="cm"/>
      <inkml:brushProperty name="height" value="0.1" units="cm"/>
      <inkml:brushProperty name="color" value="#FFFFFF"/>
    </inkml:brush>
  </inkml:definitions>
  <inkml:trace contextRef="#ctx0" brushRef="#br0">1 0 24575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995"/>
    </inkml:context>
    <inkml:brush xml:id="br0">
      <inkml:brushProperty name="width" value="0.1" units="cm"/>
      <inkml:brushProperty name="height" value="0.1" units="cm"/>
      <inkml:brushProperty name="color" value="#FFFFFF"/>
    </inkml:brush>
  </inkml:definitions>
  <inkml:trace contextRef="#ctx0" brushRef="#br0">1 0 24575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50.790"/>
    </inkml:context>
    <inkml:brush xml:id="br0">
      <inkml:brushProperty name="width" value="0.1" units="cm"/>
      <inkml:brushProperty name="height" value="0.1" units="cm"/>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4:01.091"/>
    </inkml:context>
    <inkml:brush xml:id="br0">
      <inkml:brushProperty name="width" value="0.035" units="cm"/>
      <inkml:brushProperty name="height" value="0.035" units="cm"/>
      <inkml:brushProperty name="color" value="#00A0D7"/>
    </inkml:brush>
  </inkml:definitions>
  <inkml:trace contextRef="#ctx0" brushRef="#br0">83 1 24575,'5'4'0,"5"6"0,2 11 0,-2 6 0,-2 3 0,-3 5 0,-6 1 0,-8 0 0,-7-3 0,-4-2 0,-5-1 0,3-3 0,0-5 0,4-6-8191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10:22:50.597"/>
    </inkml:context>
    <inkml:brush xml:id="br0">
      <inkml:brushProperty name="width" value="0.035" units="cm"/>
      <inkml:brushProperty name="height" value="0.035" units="cm"/>
      <inkml:brushProperty name="color" value="#00A0D7"/>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10:22:54.113"/>
    </inkml:context>
    <inkml:brush xml:id="br0">
      <inkml:brushProperty name="width" value="0.035" units="cm"/>
      <inkml:brushProperty name="height" value="0.035" units="cm"/>
      <inkml:brushProperty name="color" value="#00A0D7"/>
    </inkml:brush>
  </inkml:definitions>
  <inkml:trace contextRef="#ctx0" brushRef="#br0">344 79 24575,'1'-4'0,"-1"0"0,-1 0 0,1-1 0,-1 1 0,1 0 0,-1 0 0,0 0 0,-1 0 0,1 1 0,-1-1 0,0 0 0,0 0 0,-3-4 0,3 6 0,1 1 0,-1-1 0,0 0 0,0 1 0,0 0 0,0-1 0,0 1 0,0 0 0,0 0 0,0 0 0,-1 0 0,1 1 0,0-1 0,0 1 0,-1-1 0,1 1 0,-1 0 0,1 0 0,0 0 0,-1 0 0,1 0 0,-1 0 0,1 1 0,-4 0 0,1 1 0,0-1 0,1 1 0,-1 0 0,0 0 0,1 1 0,-1 0 0,1-1 0,0 1 0,0 1 0,0-1 0,0 1 0,0-1 0,-5 9 0,-4 6 0,1 1 0,-10 20 0,-7 12 0,-2-8 0,10-15 0,-21 38 0,36-57 0,2 1 0,-1 0 0,2 0 0,-1 0 0,1 0 0,1 0 0,0 1 0,-1 15 0,2-23 0,1 0 0,0 0 0,1 0 0,-1 0 0,0 0 0,1 0 0,0 0 0,0 0 0,-1 0 0,2 0 0,-1-1 0,0 1 0,1 0 0,-1-1 0,1 1 0,0-1 0,3 4 0,-1-2 0,-1-1 0,1-1 0,0 1 0,0 0 0,1-1 0,-1 0 0,1 0 0,-1 0 0,1 0 0,5 0 0,6 1 0,0 0 0,0-2 0,0 0 0,0-1 0,26-2 0,-34 0 0,0 1 0,0-2 0,0 1 0,-1-1 0,1 0 0,-1 0 0,0-1 0,0 0 0,0 0 0,9-8 0,7-7 0,30-33 0,-41 40 0,-7 6 7,0 0 1,-1 0-1,1 0 0,-1-1 0,-1 1 0,1-1 1,-1 0-1,0 0 0,-1 0 0,3-12 0,0-5-309,2-46 0,-6 43-538,4-17-5986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10:22:59.382"/>
    </inkml:context>
    <inkml:brush xml:id="br0">
      <inkml:brushProperty name="width" value="0.035" units="cm"/>
      <inkml:brushProperty name="height" value="0.035" units="cm"/>
      <inkml:brushProperty name="color" value="#00A0D7"/>
    </inkml:brush>
  </inkml:definitions>
  <inkml:trace contextRef="#ctx0" brushRef="#br0">1 1 24575,'0'4'0,"4"6"0,7 7 0,0 3 0,-1 4 0,-2 7 0,-3 6 0,-1 7 0,-3 4 0,-1-5-8191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43.531"/>
    </inkml:context>
    <inkml:brush xml:id="br0">
      <inkml:brushProperty name="width" value="0.035" units="cm"/>
      <inkml:brushProperty name="height" value="0.035" units="cm"/>
      <inkml:brushProperty name="color" value="#FFFFFF"/>
    </inkml:brush>
  </inkml:definitions>
  <inkml:trace contextRef="#ctx0" brushRef="#br0">3 208 24575,'0'-194'0,"-1"244"0,-1-24 0,2 0 0,1 0 0,6 39 0,-6-62 0,0 0 0,0 0 0,0 0 0,0 0 0,0 0 0,1 0 0,-1-1 0,1 1 0,0 0 0,-1-1 0,1 1 0,1-1 0,3 4 0,-5-5 0,0 0 0,0-1 0,1 1 0,-1-1 0,0 1 0,0-1 0,0 0 0,0 0 0,0 1 0,1-1 0,-1 0 0,0 0 0,0 0 0,0 0 0,1 0 0,-1 0 0,0-1 0,0 1 0,0 0 0,1-1 0,-1 1 0,0-1 0,0 1 0,0-1 0,0 1 0,0-1 0,0 0 0,0 1 0,0-1 0,0 0 0,-1 0 0,1 0 0,0 0 0,0 0 0,-1 0 0,1 0 0,0 0 0,0-1 0,4-8 0,0 0 0,0 0 0,-1-1 0,0 0 0,-1 1 0,0-1 0,-1-1 0,-1 1 0,1 0 0,-1-20 0,0 12 0,1 0 0,4-20 0,-5 38 0,-1-1 0,0 1 0,1 0 0,-1-1 0,1 1 0,-1 0 0,1 0 0,0-1 0,-1 1 0,1 0 0,0 0 0,0 0 0,0 0 0,1-2 0,-1 3 0,-1 0 0,1 0 0,-1-1 0,1 1 0,0 0 0,-1 0 0,1 0 0,-1 0 0,1 0 0,0 0 0,-1 0 0,1 0 0,0 0 0,-1 0 0,1 0 0,-1 0 0,1 0 0,0 0 0,-1 0 0,1 1 0,-1-1 0,2 1 0,3 2 0,-1 1 0,1 0 0,-1 0 0,1 0 0,5 8 0,10 8 0,-6-11 0,0-1 0,1-1 0,0 0 0,31 9 0,-33-12 0,1 0 0,-1 1 0,0 1 0,0 0 0,-1 1 0,1 0 0,13 11 0,-9 4 120,-17-21-165,0-1 0,0 1 0,0 0 0,1 0 0,-1-1 0,0 1 0,0 0 0,0-1 0,0 1 0,0 0 0,0 0 0,0-1 0,-1 1 0,1 0 0,0-1 0,0 1 0,0 0 0,-1-1 0,1 1 0,0 0 0,-1-1 0,1 1 0,-1 0 0,1-1 0,0 1 0,-1-1 0,0 1 0,1-1 0,-1 1 0,1-1 0,-1 0 0,0 1 0,-13 6-6781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40.288"/>
    </inkml:context>
    <inkml:brush xml:id="br0">
      <inkml:brushProperty name="width" value="0.035" units="cm"/>
      <inkml:brushProperty name="height" value="0.035" units="cm"/>
      <inkml:brushProperty name="color" value="#FFFFFF"/>
    </inkml:brush>
  </inkml:definitions>
  <inkml:trace contextRef="#ctx0" brushRef="#br0">0 1 24575,'0'5'0,"0"10"0,0 11 0,0 12 0,0 6 0,0 7 0,0-3 0,0-3 0,0-6 0,0-10-8191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38.244"/>
    </inkml:context>
    <inkml:brush xml:id="br0">
      <inkml:brushProperty name="width" value="0.035" units="cm"/>
      <inkml:brushProperty name="height" value="0.035" units="cm"/>
      <inkml:brushProperty name="color" value="#FFFFFF"/>
    </inkml:brush>
  </inkml:definitions>
  <inkml:trace contextRef="#ctx0" brushRef="#br0">0 695 24575,'160'-45'0,"-157"44"0,1 1 0,-1-1 0,0 0 0,0 0 0,1-1 0,-1 1 0,0 0 0,0-1 0,0 0 0,-1 0 0,1 0 0,0 0 0,-1 0 0,1 0 0,3-5 0,-5 4 0,0 1 0,0 0 0,-1-1 0,1 1 0,-1 0 0,1-1 0,-1 1 0,0 0 0,0-1 0,0 1 0,0-1 0,-1 1 0,1 0 0,-1-1 0,1 1 0,-1 0 0,0-1 0,0 1 0,0 0 0,0 0 0,0 0 0,0 0 0,-2-3 0,0 1 0,0 0 0,0 0 0,0 0 0,0 0 0,0 1 0,-1 0 0,0-1 0,-6-3 0,9 6 0,1 1 0,-1-1 0,0 1 0,0 0 0,1-1 0,-1 1 0,0 0 0,0 0 0,1-1 0,-1 1 0,0 0 0,0 0 0,0 0 0,1 0 0,-1 0 0,0 0 0,0 0 0,0 1 0,0-1 0,1 0 0,-1 0 0,-1 1 0,1 0 0,0 0 0,-1 0 0,1 1 0,1-1 0,-1 0 0,0 1 0,0-1 0,0 0 0,1 1 0,-1-1 0,1 1 0,-1-1 0,1 1 0,-1-1 0,1 1 0,0-1 0,0 3 0,0 1 0,0 0 0,0 0 0,1 0 0,0 0 0,0 0 0,0 0 0,1 0 0,-1 0 0,1 0 0,0-1 0,1 1 0,-1-1 0,1 1 0,0-1 0,0 0 0,7 7 0,-9-10 0,1 1 0,-1-1 0,1 1 0,0-1 0,-1 0 0,1 0 0,0 0 0,0 0 0,0 0 0,0 0 0,0 0 0,0 0 0,0-1 0,0 1 0,0-1 0,0 0 0,4 0 0,-4 0 0,0 0 0,0-1 0,0 0 0,0 0 0,0 0 0,0 1 0,0-2 0,-1 1 0,1 0 0,0 0 0,-1 0 0,1-1 0,0 1 0,-1-1 0,0 0 0,1 1 0,-1-1 0,0 0 0,0 0 0,0 1 0,1-4 0,8-16 0,-1 0 0,-1 0 0,-1 0 0,7-32 0,8-93 0,-16 94 0,20-84 0,-12 103 0,-14 33 0,0-1 0,0 1 0,0 0 0,0 0 0,0 0 0,0 0 0,0-1 0,0 1 0,0 0 0,0 0 0,1 0 0,-1 0 0,0 0 0,0 0 0,0-1 0,0 1 0,0 0 0,0 0 0,1 0 0,-1 0 0,0 0 0,0 0 0,0 0 0,0 0 0,1 0 0,-1 0 0,0 0 0,0 0 0,0 0 0,0 0 0,1 0 0,-1 0 0,0 0 0,0 0 0,0 0 0,0 0 0,1 0 0,-1 0 0,0 0 0,0 0 0,0 0 0,0 0 0,0 0 0,1 0 0,-1 0 0,0 1 0,4 17 0,-4 47 0,0-36 0,2 36 0,-1-57 0,0-1 0,1 0 0,-1 0 0,1 0 0,1 0 0,-1 0 0,1 0 0,0-1 0,1 1 0,4 6 0,-7-12 0,0 1 0,0-1 0,-1 0 0,1 0 0,1 1 0,-1-1 0,0 0 0,0 0 0,0 0 0,1 0 0,-1 0 0,0 0 0,1-1 0,-1 1 0,1 0 0,-1-1 0,1 1 0,-1-1 0,1 0 0,-1 1 0,1-1 0,0 0 0,2 0 0,-2 0 0,0-1 0,0 0 0,0 0 0,0 0 0,0 0 0,0 0 0,0 0 0,-1-1 0,1 1 0,0 0 0,-1-1 0,1 0 0,-1 1 0,0-1 0,2-2 0,4-7 0,-1-1 0,0 1 0,-1-1 0,6-21 0,1-11 0,5-46 0,-10 48 0,15-54 0,-12 72 0,-10 25 0,1-1 0,-1 0 0,0 0 0,0 1 0,0-1 0,0 0 0,0 0 0,0 1 0,0-1 0,0 0 0,1 0 0,-1 0 0,0 1 0,0-1 0,0 0 0,0 0 0,1 0 0,-1 0 0,0 1 0,0-1 0,0 0 0,1 0 0,-1 0 0,0 0 0,0 0 0,1 0 0,-1 0 0,0 1 0,0-1 0,1 0 0,-1 0 0,0 0 0,0 0 0,1 0 0,-1 0 0,0 0 0,0 0 0,1 0 0,-1-1 0,0 1 0,0 0 0,1 0 0,-1 0 0,0 0 0,0 0 0,0 0 0,1 0 0,-1-1 0,0 1 0,0 0 0,0 0 0,1 0 0,-1 0 0,0-1 0,0 1 0,0 0 0,0 0 0,1-1 0,0 8 0,1 6 0,1 0 0,0 0 0,1 0 0,1 0 0,7 14 0,-10-24 0,0 1 0,1 0 0,-1-1 0,1 0 0,0 0 0,0 0 0,0 0 0,1 0 0,-1 0 0,1-1 0,-1 0 0,1 1 0,0-1 0,0-1 0,0 1 0,0-1 0,0 1 0,0-1 0,0 0 0,9 0 0,-6 0 0,1-2 0,0 1 0,0-1 0,-1 0 0,1 0 0,-1-1 0,1 0 0,-1 0 0,0-1 0,13-6 0,32-10 0,-50 19 0,-1-1 0,1 1 0,-1 0 0,1 1 0,0-1 0,-1 0 0,1 0 0,0 1 0,-1-1 0,1 1 0,-1-1 0,1 1 0,-1 0 0,1-1 0,-1 1 0,1 0 0,-1 0 0,0 0 0,1 0 0,-1 0 0,0 1 0,0-1 0,0 0 0,0 0 0,0 1 0,0-1 0,0 1 0,-1-1 0,1 1 0,0-1 0,-1 1 0,1-1 0,-1 1 0,0 0 0,1-1 0,-1 1 0,0 0 0,0 3 0,-1 10 0,-3-49 0,2-43-1365,1 37-5461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39.929"/>
    </inkml:context>
    <inkml:brush xml:id="br0">
      <inkml:brushProperty name="width" value="0.035" units="cm"/>
      <inkml:brushProperty name="height" value="0.035" units="cm"/>
      <inkml:brushProperty name="color" value="#FFFFFF"/>
    </inkml:brush>
  </inkml:definitions>
  <inkml:trace contextRef="#ctx0" brushRef="#br0">0 1 24575,'0'4'0,"0"7"0,0 5 0,0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47.433"/>
    </inkml:context>
    <inkml:brush xml:id="br0">
      <inkml:brushProperty name="width" value="0.035" units="cm"/>
      <inkml:brushProperty name="height" value="0.035" units="cm"/>
      <inkml:brushProperty name="color" value="#FFFFFF"/>
    </inkml:brush>
  </inkml:definitions>
  <inkml:trace contextRef="#ctx0" brushRef="#br0">387 176 24575,'-14'0'0,"0"0"0,0-1 0,0-1 0,0-1 0,-28-7 0,39 9 0,0 0 0,0-1 0,0 1 0,0 0 0,0-1 0,0 0 0,0 0 0,0 0 0,1 0 0,-1 0 0,1 0 0,-1-1 0,1 1 0,0-1 0,0 1 0,0-1 0,0 0 0,1 0 0,-1 0 0,1 0 0,-1 0 0,1 0 0,0-1 0,1 1 0,-1 0 0,0 0 0,1-1 0,0 1 0,0 0 0,0-7 0,3-5 0,-2 9 0,0 0 0,0-1 0,0 1 0,-1 0 0,0-9 0,0 14 0,0 1 0,0-1 0,0 0 0,0 1 0,-1-1 0,1 0 0,0 1 0,0-1 0,-1 0 0,1 1 0,-1-1 0,1 1 0,0-1 0,-1 1 0,1-1 0,-1 1 0,1-1 0,-1 1 0,1-1 0,-1 1 0,-1-1 0,1 1 0,0-1 0,0 1 0,-1 0 0,1 0 0,0 0 0,-1 0 0,1 0 0,0 0 0,0 1 0,-1-1 0,1 0 0,0 1 0,0-1 0,-1 0 0,1 1 0,-1 0 0,-5 3 0,0 0 0,1 1 0,0 0 0,0 0 0,0 0 0,0 0 0,1 1 0,0 0 0,0 0 0,-4 9 0,-3 4 0,1 1 0,-11 28 0,6-3 33,-18 82 0,13-43-1464,11-48-5395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0.367"/>
    </inkml:context>
    <inkml:brush xml:id="br0">
      <inkml:brushProperty name="width" value="0.035" units="cm"/>
      <inkml:brushProperty name="height" value="0.035" units="cm"/>
      <inkml:brushProperty name="color" value="#FFFFFF"/>
    </inkml:brush>
  </inkml:definitions>
  <inkml:trace contextRef="#ctx0" brushRef="#br0">113 0 24575,'1'9'0,"-2"25"0,1-33 0,1-1 0,-1 1 0,0-1 0,0 1 0,0-1 0,0 1 0,-1-1 0,1 1 0,0-1 0,0 1 0,0-1 0,0 1 0,0-1 0,-1 1 0,1-1 0,0 1 0,0-1 0,-1 1 0,1-1 0,0 0 0,-1 1 0,1-1 0,-1 1 0,1-1 0,0 0 0,-1 0 0,1 1 0,-1-1 0,1 0 0,-1 0 0,1 1 0,-1-1 0,1 0 0,-1 0 0,1 0 0,-1 0 0,1 0 0,-1 0 0,1 0 0,-1 0 0,1 0 0,-1 0 0,1 0 0,-1 0 0,1 0 0,-2 0 0,0-2 0,-1 1 0,-1 0 0,1 0 0,0 0 0,0 0 0,0 1 0,0-1 0,-1 1 0,1 0 0,0 0 0,-4 0 0,5 1 0,1-1 0,-1 1 0,0 0 0,0 0 0,1 0 0,-1 0 0,1 0 0,-1 1 0,1-1 0,-1 0 0,1 1 0,0-1 0,0 1 0,-1-1 0,1 1 0,0 0 0,0-1 0,1 1 0,-1 0 0,0 0 0,0 3 0,-5 14 0,1 0 0,1 0 0,0 0 0,-1 32 0,4 84 0,2-81 0,-2 9 0,0-33 0,0 0 0,2 0 0,6 32 0,-7-61 0,0 0 0,0-1 0,0 1 0,0 0 0,0-1 0,1 1 0,-1 0 0,0-1 0,0 1 0,1 0 0,-1-1 0,0 1 0,1-1 0,-1 1 0,1 0 0,-1-1 0,1 1 0,-1-1 0,1 0 0,0 1 0,8-5 0,6-21 0,10-92 0,-24 116 0,-1 0 0,0 0 0,0 0 0,0 1 0,0-1 0,0 0 0,1 0 0,-1 1 0,0-1 0,1 0 0,-1 1 0,0-1 0,1 0 0,-1 1 0,1-1 0,-1 1 0,1-1 0,-1 0 0,1 1 0,0 0 0,-1-1 0,1 1 0,0-1 0,-1 1 0,1 0 0,0-1 0,-1 1 0,1 0 0,0 0 0,0-1 0,0 1 0,-1 0 0,1 0 0,0 0 0,0 0 0,-1 0 0,1 0 0,0 0 0,0 0 0,-1 0 0,1 1 0,0-1 0,0 0 0,-1 0 0,1 1 0,0-1 0,1 1 0,3 3 0,0 1 0,0-1 0,0 1 0,-1 0 0,5 6 0,8 9 0,-15-18-35,0-1 0,-1 1 0,1-1 0,0 1 0,0-1 0,0 1 0,0-1 0,0 0 0,0 0 0,0 0 0,1 0 0,-1-1 0,0 1 0,0 0 0,1-1 0,-1 0 0,0 1 0,1-1 0,-1 0 0,1 0 0,-1 0 0,0-1 0,1 1 0,-1-1 0,0 1 0,0-1 0,1 0 0,-1 0 0,0 0 0,0 0 0,0 0 0,0 0 0,0 0 0,0-1 0,0 1 0,0-1 0,-1 0 0,4-3 0,13-15-6791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492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449263"/>
          </a:xfrm>
          <a:prstGeom prst="rect">
            <a:avLst/>
          </a:prstGeom>
        </p:spPr>
        <p:txBody>
          <a:bodyPr vert="horz" lIns="91440" tIns="45720" rIns="91440" bIns="45720" rtlCol="0"/>
          <a:lstStyle>
            <a:lvl1pPr algn="r">
              <a:defRPr sz="1200"/>
            </a:lvl1pPr>
          </a:lstStyle>
          <a:p>
            <a:fld id="{BAD36164-C438-4E88-8389-E19378EC1E9F}" type="datetimeFigureOut">
              <a:rPr lang="en-US" smtClean="0"/>
              <a:t>8/7/2025</a:t>
            </a:fld>
            <a:endParaRPr lang="en-US"/>
          </a:p>
        </p:txBody>
      </p:sp>
      <p:sp>
        <p:nvSpPr>
          <p:cNvPr id="4" name="Slide Image Placeholder 3"/>
          <p:cNvSpPr>
            <a:spLocks noGrp="1" noRot="1" noChangeAspect="1"/>
          </p:cNvSpPr>
          <p:nvPr>
            <p:ph type="sldImg" idx="2"/>
          </p:nvPr>
        </p:nvSpPr>
        <p:spPr>
          <a:xfrm>
            <a:off x="1303338" y="674688"/>
            <a:ext cx="4495800" cy="3371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270375"/>
            <a:ext cx="5683250" cy="40465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540750"/>
            <a:ext cx="3078163" cy="4492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8540750"/>
            <a:ext cx="3078163" cy="449263"/>
          </a:xfrm>
          <a:prstGeom prst="rect">
            <a:avLst/>
          </a:prstGeom>
        </p:spPr>
        <p:txBody>
          <a:bodyPr vert="horz" lIns="91440" tIns="45720" rIns="91440" bIns="45720" rtlCol="0" anchor="b"/>
          <a:lstStyle>
            <a:lvl1pPr algn="r">
              <a:defRPr sz="1200"/>
            </a:lvl1pPr>
          </a:lstStyle>
          <a:p>
            <a:fld id="{E81D353C-1474-4445-AC7A-4096A45E2EC0}" type="slidenum">
              <a:rPr lang="en-US" smtClean="0"/>
              <a:t>‹#›</a:t>
            </a:fld>
            <a:endParaRPr lang="en-US"/>
          </a:p>
        </p:txBody>
      </p:sp>
    </p:spTree>
    <p:extLst>
      <p:ext uri="{BB962C8B-B14F-4D97-AF65-F5344CB8AC3E}">
        <p14:creationId xmlns:p14="http://schemas.microsoft.com/office/powerpoint/2010/main" val="6394144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3338" y="674688"/>
            <a:ext cx="4495800" cy="33718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353C-1474-4445-AC7A-4096A45E2EC0}" type="slidenum">
              <a:rPr lang="en-US" smtClean="0"/>
              <a:t>1</a:t>
            </a:fld>
            <a:endParaRPr lang="en-US"/>
          </a:p>
        </p:txBody>
      </p:sp>
    </p:spTree>
    <p:extLst>
      <p:ext uri="{BB962C8B-B14F-4D97-AF65-F5344CB8AC3E}">
        <p14:creationId xmlns:p14="http://schemas.microsoft.com/office/powerpoint/2010/main" val="376621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D353C-1474-4445-AC7A-4096A45E2EC0}" type="slidenum">
              <a:rPr lang="en-US" smtClean="0"/>
              <a:t>10</a:t>
            </a:fld>
            <a:endParaRPr lang="en-US"/>
          </a:p>
        </p:txBody>
      </p:sp>
    </p:spTree>
    <p:extLst>
      <p:ext uri="{BB962C8B-B14F-4D97-AF65-F5344CB8AC3E}">
        <p14:creationId xmlns:p14="http://schemas.microsoft.com/office/powerpoint/2010/main" val="1500882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DF836-ADB4-D64C-6365-74AE17D2E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6498C4-3351-5BCA-F151-6589D082C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FA812-8723-DF6C-DBF7-E28EF89FCF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FCEF4-6728-363E-06DA-328FAB60E452}"/>
              </a:ext>
            </a:extLst>
          </p:cNvPr>
          <p:cNvSpPr>
            <a:spLocks noGrp="1"/>
          </p:cNvSpPr>
          <p:nvPr>
            <p:ph type="sldNum" sz="quarter" idx="5"/>
          </p:nvPr>
        </p:nvSpPr>
        <p:spPr/>
        <p:txBody>
          <a:bodyPr/>
          <a:lstStyle/>
          <a:p>
            <a:fld id="{E81D353C-1474-4445-AC7A-4096A45E2EC0}" type="slidenum">
              <a:rPr lang="en-US" smtClean="0"/>
              <a:t>11</a:t>
            </a:fld>
            <a:endParaRPr lang="en-US"/>
          </a:p>
        </p:txBody>
      </p:sp>
    </p:spTree>
    <p:extLst>
      <p:ext uri="{BB962C8B-B14F-4D97-AF65-F5344CB8AC3E}">
        <p14:creationId xmlns:p14="http://schemas.microsoft.com/office/powerpoint/2010/main" val="538172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D353C-1474-4445-AC7A-4096A45E2EC0}" type="slidenum">
              <a:rPr lang="en-US" smtClean="0"/>
              <a:t>12</a:t>
            </a:fld>
            <a:endParaRPr lang="en-US"/>
          </a:p>
        </p:txBody>
      </p:sp>
    </p:spTree>
    <p:extLst>
      <p:ext uri="{BB962C8B-B14F-4D97-AF65-F5344CB8AC3E}">
        <p14:creationId xmlns:p14="http://schemas.microsoft.com/office/powerpoint/2010/main" val="4134899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D473-2BF9-54EB-03BB-C55B4CD329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5BBAD-98D4-1F5A-9CE2-6A4F92585D1A}"/>
              </a:ext>
            </a:extLst>
          </p:cNvPr>
          <p:cNvSpPr>
            <a:spLocks noGrp="1" noRot="1" noChangeAspect="1"/>
          </p:cNvSpPr>
          <p:nvPr>
            <p:ph type="sldImg"/>
          </p:nvPr>
        </p:nvSpPr>
        <p:spPr>
          <a:xfrm>
            <a:off x="1303338" y="674688"/>
            <a:ext cx="4495800" cy="3371850"/>
          </a:xfrm>
        </p:spPr>
      </p:sp>
      <p:sp>
        <p:nvSpPr>
          <p:cNvPr id="3" name="Notes Placeholder 2">
            <a:extLst>
              <a:ext uri="{FF2B5EF4-FFF2-40B4-BE49-F238E27FC236}">
                <a16:creationId xmlns:a16="http://schemas.microsoft.com/office/drawing/2014/main" id="{8EE1EB35-BE76-55D1-9500-EC64ADF11BC0}"/>
              </a:ext>
            </a:extLst>
          </p:cNvPr>
          <p:cNvSpPr>
            <a:spLocks noGrp="1"/>
          </p:cNvSpPr>
          <p:nvPr>
            <p:ph type="body" idx="1"/>
          </p:nvPr>
        </p:nvSpPr>
        <p:spPr/>
        <p:txBody>
          <a:bodyPr/>
          <a:lstStyle/>
          <a:p>
            <a:r>
              <a:rPr lang="vi-VN"/>
              <a:t>Cố gắng định lượng hóa</a:t>
            </a:r>
            <a:endParaRPr lang="en-US"/>
          </a:p>
        </p:txBody>
      </p:sp>
      <p:sp>
        <p:nvSpPr>
          <p:cNvPr id="4" name="Slide Number Placeholder 3">
            <a:extLst>
              <a:ext uri="{FF2B5EF4-FFF2-40B4-BE49-F238E27FC236}">
                <a16:creationId xmlns:a16="http://schemas.microsoft.com/office/drawing/2014/main" id="{3210B240-79CD-7159-21EE-ABC350CB6849}"/>
              </a:ext>
            </a:extLst>
          </p:cNvPr>
          <p:cNvSpPr>
            <a:spLocks noGrp="1"/>
          </p:cNvSpPr>
          <p:nvPr>
            <p:ph type="sldNum" sz="quarter" idx="5"/>
          </p:nvPr>
        </p:nvSpPr>
        <p:spPr/>
        <p:txBody>
          <a:bodyPr/>
          <a:lstStyle/>
          <a:p>
            <a:fld id="{E81D353C-1474-4445-AC7A-4096A45E2EC0}" type="slidenum">
              <a:rPr lang="en-US" smtClean="0"/>
              <a:t>16</a:t>
            </a:fld>
            <a:endParaRPr lang="en-US"/>
          </a:p>
        </p:txBody>
      </p:sp>
    </p:spTree>
    <p:extLst>
      <p:ext uri="{BB962C8B-B14F-4D97-AF65-F5344CB8AC3E}">
        <p14:creationId xmlns:p14="http://schemas.microsoft.com/office/powerpoint/2010/main" val="1898435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101" name="Group 29"/>
          <p:cNvGrpSpPr>
            <a:grpSpLocks/>
          </p:cNvGrpSpPr>
          <p:nvPr/>
        </p:nvGrpSpPr>
        <p:grpSpPr bwMode="auto">
          <a:xfrm>
            <a:off x="1143000" y="628650"/>
            <a:ext cx="8012113" cy="2571750"/>
            <a:chOff x="720" y="396"/>
            <a:chExt cx="5047" cy="1620"/>
          </a:xfrm>
        </p:grpSpPr>
        <p:sp>
          <p:nvSpPr>
            <p:cNvPr id="3090" name="Rectangle 18"/>
            <p:cNvSpPr>
              <a:spLocks noChangeArrowheads="1"/>
            </p:cNvSpPr>
            <p:nvPr userDrawn="1"/>
          </p:nvSpPr>
          <p:spPr bwMode="gray">
            <a:xfrm>
              <a:off x="1081" y="396"/>
              <a:ext cx="4686"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0" name="Rectangle 28"/>
            <p:cNvSpPr>
              <a:spLocks noChangeArrowheads="1"/>
            </p:cNvSpPr>
            <p:nvPr userDrawn="1"/>
          </p:nvSpPr>
          <p:spPr bwMode="gray">
            <a:xfrm>
              <a:off x="720" y="1440"/>
              <a:ext cx="576" cy="57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9" name="Rectangle 17"/>
          <p:cNvSpPr>
            <a:spLocks noChangeArrowheads="1"/>
          </p:cNvSpPr>
          <p:nvPr/>
        </p:nvSpPr>
        <p:spPr bwMode="gray">
          <a:xfrm>
            <a:off x="1130300" y="3141663"/>
            <a:ext cx="8013700" cy="57467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 name="Rectangle 19"/>
          <p:cNvSpPr>
            <a:spLocks noChangeArrowheads="1"/>
          </p:cNvSpPr>
          <p:nvPr/>
        </p:nvSpPr>
        <p:spPr bwMode="gray">
          <a:xfrm>
            <a:off x="573088" y="2520950"/>
            <a:ext cx="576262" cy="641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2" name="Rectangle 20"/>
          <p:cNvSpPr>
            <a:spLocks noChangeArrowheads="1"/>
          </p:cNvSpPr>
          <p:nvPr/>
        </p:nvSpPr>
        <p:spPr bwMode="gray">
          <a:xfrm>
            <a:off x="17160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3" name="Rectangle 21"/>
          <p:cNvSpPr>
            <a:spLocks noChangeArrowheads="1"/>
          </p:cNvSpPr>
          <p:nvPr/>
        </p:nvSpPr>
        <p:spPr bwMode="gray">
          <a:xfrm>
            <a:off x="22780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4" name="Rectangle 22"/>
          <p:cNvSpPr>
            <a:spLocks noChangeArrowheads="1"/>
          </p:cNvSpPr>
          <p:nvPr/>
        </p:nvSpPr>
        <p:spPr bwMode="gray">
          <a:xfrm>
            <a:off x="22812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5" name="Rectangle 23"/>
          <p:cNvSpPr>
            <a:spLocks noChangeArrowheads="1"/>
          </p:cNvSpPr>
          <p:nvPr/>
        </p:nvSpPr>
        <p:spPr bwMode="gray">
          <a:xfrm>
            <a:off x="1141413" y="1262063"/>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6" name="Rectangle 24"/>
          <p:cNvSpPr>
            <a:spLocks noChangeArrowheads="1"/>
          </p:cNvSpPr>
          <p:nvPr/>
        </p:nvSpPr>
        <p:spPr bwMode="gray">
          <a:xfrm>
            <a:off x="17160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7" name="Rectangle 25"/>
          <p:cNvSpPr>
            <a:spLocks noChangeArrowheads="1"/>
          </p:cNvSpPr>
          <p:nvPr/>
        </p:nvSpPr>
        <p:spPr bwMode="gray">
          <a:xfrm>
            <a:off x="573088" y="1885950"/>
            <a:ext cx="576262"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8" name="Rectangle 26"/>
          <p:cNvSpPr>
            <a:spLocks noChangeArrowheads="1"/>
          </p:cNvSpPr>
          <p:nvPr/>
        </p:nvSpPr>
        <p:spPr bwMode="gray">
          <a:xfrm>
            <a:off x="1141413" y="1885950"/>
            <a:ext cx="576262"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9" name="Rectangle 27"/>
          <p:cNvSpPr>
            <a:spLocks noChangeArrowheads="1"/>
          </p:cNvSpPr>
          <p:nvPr/>
        </p:nvSpPr>
        <p:spPr bwMode="gray">
          <a:xfrm>
            <a:off x="0" y="2528888"/>
            <a:ext cx="574675" cy="6334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4" name="Rectangle 2"/>
          <p:cNvSpPr>
            <a:spLocks noGrp="1" noChangeArrowheads="1"/>
          </p:cNvSpPr>
          <p:nvPr>
            <p:ph type="ctrTitle"/>
          </p:nvPr>
        </p:nvSpPr>
        <p:spPr bwMode="gray">
          <a:xfrm>
            <a:off x="1752600" y="1800225"/>
            <a:ext cx="6629400" cy="1012825"/>
          </a:xfrm>
        </p:spPr>
        <p:txBody>
          <a:bodyPr/>
          <a:lstStyle>
            <a:lvl1pPr algn="ctr">
              <a:defRPr sz="3600" i="1">
                <a:latin typeface="Verdana" pitchFamily="34" charset="0"/>
              </a:defRPr>
            </a:lvl1pPr>
          </a:lstStyle>
          <a:p>
            <a:pPr lvl="0"/>
            <a:r>
              <a:rPr lang="en-US" noProof="0"/>
              <a:t>Click to edit Master title style</a:t>
            </a:r>
          </a:p>
        </p:txBody>
      </p:sp>
      <p:sp>
        <p:nvSpPr>
          <p:cNvPr id="3075" name="Rectangle 3"/>
          <p:cNvSpPr>
            <a:spLocks noGrp="1" noChangeArrowheads="1"/>
          </p:cNvSpPr>
          <p:nvPr>
            <p:ph type="subTitle" idx="1"/>
          </p:nvPr>
        </p:nvSpPr>
        <p:spPr bwMode="gray">
          <a:xfrm>
            <a:off x="1600200" y="3276600"/>
            <a:ext cx="6324600" cy="381000"/>
          </a:xfrm>
        </p:spPr>
        <p:txBody>
          <a:bodyPr/>
          <a:lstStyle>
            <a:lvl1pPr marL="0" indent="0" algn="ctr">
              <a:buFont typeface="Wingdings" pitchFamily="2" charset="2"/>
              <a:buNone/>
              <a:defRPr sz="1800" b="1">
                <a:solidFill>
                  <a:schemeClr val="bg1"/>
                </a:solidFill>
              </a:defRPr>
            </a:lvl1pPr>
          </a:lstStyle>
          <a:p>
            <a:pPr lvl="0"/>
            <a:r>
              <a:rPr lang="en-US" noProof="0"/>
              <a:t>Click to edit Master subtitle style</a:t>
            </a:r>
          </a:p>
        </p:txBody>
      </p:sp>
      <p:pic>
        <p:nvPicPr>
          <p:cNvPr id="2" name="Picture 1" descr="EDA logo_Grass ver.png">
            <a:extLst>
              <a:ext uri="{FF2B5EF4-FFF2-40B4-BE49-F238E27FC236}">
                <a16:creationId xmlns:a16="http://schemas.microsoft.com/office/drawing/2014/main" id="{C5C62F81-ADD6-D980-0FF7-BE6A6A6E1696}"/>
              </a:ext>
            </a:extLst>
          </p:cNvPr>
          <p:cNvPicPr>
            <a:picLocks noChangeAspect="1"/>
          </p:cNvPicPr>
          <p:nvPr userDrawn="1"/>
        </p:nvPicPr>
        <p:blipFill>
          <a:blip r:embed="rId2" cstate="print"/>
          <a:stretch>
            <a:fillRect/>
          </a:stretch>
        </p:blipFill>
        <p:spPr>
          <a:xfrm>
            <a:off x="3733800" y="5410200"/>
            <a:ext cx="1676399" cy="109636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7B79BAD-B965-4D60-9E90-3D552A087B2A}" type="slidenum">
              <a:rPr lang="en-US"/>
              <a:pPr/>
              <a:t>‹#›</a:t>
            </a:fld>
            <a:endParaRPr lang="en-US"/>
          </a:p>
        </p:txBody>
      </p:sp>
      <p:sp>
        <p:nvSpPr>
          <p:cNvPr id="6" name="Date Placeholder 5"/>
          <p:cNvSpPr>
            <a:spLocks noGrp="1"/>
          </p:cNvSpPr>
          <p:nvPr>
            <p:ph type="dt" sz="half" idx="12"/>
          </p:nvPr>
        </p:nvSpPr>
        <p:spPr>
          <a:xfrm>
            <a:off x="76200" y="6579393"/>
            <a:ext cx="2590800" cy="236537"/>
          </a:xfrm>
          <a:prstGeom prst="rect">
            <a:avLst/>
          </a:prstGeom>
        </p:spPr>
        <p:txBody>
          <a:bodyPr/>
          <a:lstStyle>
            <a:lvl1pPr>
              <a:defRPr/>
            </a:lvl1pPr>
          </a:lstStyle>
          <a:p>
            <a:fld id="{B0561D80-E5F2-4F2E-91A2-7A2322E6037E}" type="datetime1">
              <a:rPr lang="vi-VN" smtClean="0"/>
              <a:t>07/08/2025</a:t>
            </a:fld>
            <a:endParaRPr lang="en-US"/>
          </a:p>
        </p:txBody>
      </p:sp>
    </p:spTree>
    <p:extLst>
      <p:ext uri="{BB962C8B-B14F-4D97-AF65-F5344CB8AC3E}">
        <p14:creationId xmlns:p14="http://schemas.microsoft.com/office/powerpoint/2010/main" val="703312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D088FACF-251B-446E-9CE6-C316D9989556}" type="slidenum">
              <a:rPr lang="en-US"/>
              <a:pPr/>
              <a:t>‹#›</a:t>
            </a:fld>
            <a:endParaRPr lang="en-US"/>
          </a:p>
        </p:txBody>
      </p:sp>
      <p:sp>
        <p:nvSpPr>
          <p:cNvPr id="6" name="Date Placeholder 5"/>
          <p:cNvSpPr>
            <a:spLocks noGrp="1"/>
          </p:cNvSpPr>
          <p:nvPr>
            <p:ph type="dt" sz="half" idx="12"/>
          </p:nvPr>
        </p:nvSpPr>
        <p:spPr>
          <a:xfrm>
            <a:off x="76200" y="6579393"/>
            <a:ext cx="2590800" cy="236537"/>
          </a:xfrm>
          <a:prstGeom prst="rect">
            <a:avLst/>
          </a:prstGeom>
        </p:spPr>
        <p:txBody>
          <a:bodyPr/>
          <a:lstStyle>
            <a:lvl1pPr>
              <a:defRPr/>
            </a:lvl1pPr>
          </a:lstStyle>
          <a:p>
            <a:fld id="{ADE72053-9854-4F31-847B-AD6B598E0261}" type="datetime1">
              <a:rPr lang="vi-VN" smtClean="0"/>
              <a:t>07/08/2025</a:t>
            </a:fld>
            <a:endParaRPr lang="en-US"/>
          </a:p>
        </p:txBody>
      </p:sp>
    </p:spTree>
    <p:extLst>
      <p:ext uri="{BB962C8B-B14F-4D97-AF65-F5344CB8AC3E}">
        <p14:creationId xmlns:p14="http://schemas.microsoft.com/office/powerpoint/2010/main" val="1953027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391400" cy="487363"/>
          </a:xfrm>
        </p:spPr>
        <p:txBody>
          <a:bodyPr/>
          <a:lstStyle/>
          <a:p>
            <a:r>
              <a:rPr lang="en-US"/>
              <a:t>Click to edit Master title style</a:t>
            </a:r>
          </a:p>
        </p:txBody>
      </p:sp>
      <p:sp>
        <p:nvSpPr>
          <p:cNvPr id="3" name="Table Placeholder 2"/>
          <p:cNvSpPr>
            <a:spLocks noGrp="1"/>
          </p:cNvSpPr>
          <p:nvPr>
            <p:ph type="tbl" idx="1"/>
          </p:nvPr>
        </p:nvSpPr>
        <p:spPr>
          <a:xfrm>
            <a:off x="457200" y="1228725"/>
            <a:ext cx="8229600" cy="5248275"/>
          </a:xfrm>
        </p:spPr>
        <p:txBody>
          <a:bodyPr/>
          <a:lstStyle/>
          <a:p>
            <a:r>
              <a:rPr lang="en-US"/>
              <a:t>Click icon to add table</a:t>
            </a:r>
          </a:p>
        </p:txBody>
      </p:sp>
      <p:sp>
        <p:nvSpPr>
          <p:cNvPr id="4" name="Footer Placeholder 3"/>
          <p:cNvSpPr>
            <a:spLocks noGrp="1"/>
          </p:cNvSpPr>
          <p:nvPr>
            <p:ph type="ftr" sz="quarter" idx="10"/>
          </p:nvPr>
        </p:nvSpPr>
        <p:spPr>
          <a:xfrm>
            <a:off x="5943600" y="6537325"/>
            <a:ext cx="2895600" cy="320675"/>
          </a:xfrm>
        </p:spPr>
        <p:txBody>
          <a:bodyPr/>
          <a:lstStyle>
            <a:lvl1pPr>
              <a:defRPr/>
            </a:lvl1pPr>
          </a:lstStyle>
          <a:p>
            <a:endParaRPr lang="en-US"/>
          </a:p>
        </p:txBody>
      </p:sp>
      <p:sp>
        <p:nvSpPr>
          <p:cNvPr id="5" name="Slide Number Placeholder 4"/>
          <p:cNvSpPr>
            <a:spLocks noGrp="1"/>
          </p:cNvSpPr>
          <p:nvPr>
            <p:ph type="sldNum" sz="quarter" idx="11"/>
          </p:nvPr>
        </p:nvSpPr>
        <p:spPr>
          <a:xfrm>
            <a:off x="2971800" y="6537325"/>
            <a:ext cx="2133600" cy="320675"/>
          </a:xfrm>
        </p:spPr>
        <p:txBody>
          <a:bodyPr/>
          <a:lstStyle>
            <a:lvl1pPr>
              <a:defRPr/>
            </a:lvl1pPr>
          </a:lstStyle>
          <a:p>
            <a:fld id="{7A6F1666-3530-4B2D-A466-99AD69A7C8DA}" type="slidenum">
              <a:rPr lang="en-US"/>
              <a:pPr/>
              <a:t>‹#›</a:t>
            </a:fld>
            <a:endParaRPr lang="en-US"/>
          </a:p>
        </p:txBody>
      </p:sp>
      <p:sp>
        <p:nvSpPr>
          <p:cNvPr id="6" name="Date Placeholder 5"/>
          <p:cNvSpPr>
            <a:spLocks noGrp="1"/>
          </p:cNvSpPr>
          <p:nvPr>
            <p:ph type="dt" sz="half" idx="12"/>
          </p:nvPr>
        </p:nvSpPr>
        <p:spPr>
          <a:xfrm>
            <a:off x="5943600" y="68263"/>
            <a:ext cx="2590800" cy="236537"/>
          </a:xfrm>
          <a:prstGeom prst="rect">
            <a:avLst/>
          </a:prstGeom>
        </p:spPr>
        <p:txBody>
          <a:bodyPr/>
          <a:lstStyle>
            <a:lvl1pPr>
              <a:defRPr/>
            </a:lvl1pPr>
          </a:lstStyle>
          <a:p>
            <a:fld id="{CF547BAC-9F94-4CF2-899C-3A0A588BCCF4}" type="datetime1">
              <a:rPr lang="vi-VN" smtClean="0"/>
              <a:t>07/08/2025</a:t>
            </a:fld>
            <a:endParaRPr lang="en-US"/>
          </a:p>
        </p:txBody>
      </p:sp>
    </p:spTree>
    <p:extLst>
      <p:ext uri="{BB962C8B-B14F-4D97-AF65-F5344CB8AC3E}">
        <p14:creationId xmlns:p14="http://schemas.microsoft.com/office/powerpoint/2010/main" val="3007675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EC845181-CF5C-4710-8252-BA94E6E0AA9A}" type="slidenum">
              <a:rPr lang="en-US"/>
              <a:pPr/>
              <a:t>‹#›</a:t>
            </a:fld>
            <a:endParaRPr lang="en-US"/>
          </a:p>
        </p:txBody>
      </p:sp>
    </p:spTree>
    <p:extLst>
      <p:ext uri="{BB962C8B-B14F-4D97-AF65-F5344CB8AC3E}">
        <p14:creationId xmlns:p14="http://schemas.microsoft.com/office/powerpoint/2010/main" val="2785057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5556E38C-1E18-457C-B0EF-021BB155EDA0}" type="slidenum">
              <a:rPr lang="en-US"/>
              <a:pPr/>
              <a:t>‹#›</a:t>
            </a:fld>
            <a:endParaRPr lang="en-US"/>
          </a:p>
        </p:txBody>
      </p:sp>
      <p:sp>
        <p:nvSpPr>
          <p:cNvPr id="6" name="Date Placeholder 5"/>
          <p:cNvSpPr>
            <a:spLocks noGrp="1"/>
          </p:cNvSpPr>
          <p:nvPr>
            <p:ph type="dt" sz="half" idx="12"/>
          </p:nvPr>
        </p:nvSpPr>
        <p:spPr>
          <a:xfrm>
            <a:off x="76200" y="6579393"/>
            <a:ext cx="2590800" cy="236537"/>
          </a:xfrm>
          <a:prstGeom prst="rect">
            <a:avLst/>
          </a:prstGeom>
        </p:spPr>
        <p:txBody>
          <a:bodyPr/>
          <a:lstStyle>
            <a:lvl1pPr>
              <a:defRPr/>
            </a:lvl1pPr>
          </a:lstStyle>
          <a:p>
            <a:fld id="{9B028405-FA24-4646-AC2D-DF9CE2A4F14B}" type="datetime1">
              <a:rPr lang="vi-VN" smtClean="0"/>
              <a:t>07/08/2025</a:t>
            </a:fld>
            <a:endParaRPr lang="en-US"/>
          </a:p>
        </p:txBody>
      </p:sp>
    </p:spTree>
    <p:extLst>
      <p:ext uri="{BB962C8B-B14F-4D97-AF65-F5344CB8AC3E}">
        <p14:creationId xmlns:p14="http://schemas.microsoft.com/office/powerpoint/2010/main" val="66403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60AF2B96-A022-457F-ADFE-3584FDCE023E}" type="slidenum">
              <a:rPr lang="en-US"/>
              <a:pPr/>
              <a:t>‹#›</a:t>
            </a:fld>
            <a:endParaRPr lang="en-US"/>
          </a:p>
        </p:txBody>
      </p:sp>
      <p:sp>
        <p:nvSpPr>
          <p:cNvPr id="7" name="Date Placeholder 6"/>
          <p:cNvSpPr>
            <a:spLocks noGrp="1"/>
          </p:cNvSpPr>
          <p:nvPr>
            <p:ph type="dt" sz="half" idx="12"/>
          </p:nvPr>
        </p:nvSpPr>
        <p:spPr>
          <a:xfrm>
            <a:off x="76200" y="6579393"/>
            <a:ext cx="2590800" cy="236537"/>
          </a:xfrm>
          <a:prstGeom prst="rect">
            <a:avLst/>
          </a:prstGeom>
        </p:spPr>
        <p:txBody>
          <a:bodyPr/>
          <a:lstStyle>
            <a:lvl1pPr>
              <a:defRPr/>
            </a:lvl1pPr>
          </a:lstStyle>
          <a:p>
            <a:fld id="{647BA459-9952-40A6-95C1-D33806FEC52F}" type="datetime1">
              <a:rPr lang="vi-VN" smtClean="0"/>
              <a:t>07/08/2025</a:t>
            </a:fld>
            <a:endParaRPr lang="en-US"/>
          </a:p>
        </p:txBody>
      </p:sp>
    </p:spTree>
    <p:extLst>
      <p:ext uri="{BB962C8B-B14F-4D97-AF65-F5344CB8AC3E}">
        <p14:creationId xmlns:p14="http://schemas.microsoft.com/office/powerpoint/2010/main" val="4282808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3CD89AA8-39B9-4EB9-B9AA-FE73B0436F77}" type="slidenum">
              <a:rPr lang="en-US"/>
              <a:pPr/>
              <a:t>‹#›</a:t>
            </a:fld>
            <a:endParaRPr lang="en-US"/>
          </a:p>
        </p:txBody>
      </p:sp>
      <p:sp>
        <p:nvSpPr>
          <p:cNvPr id="9" name="Date Placeholder 8"/>
          <p:cNvSpPr>
            <a:spLocks noGrp="1"/>
          </p:cNvSpPr>
          <p:nvPr>
            <p:ph type="dt" sz="half" idx="12"/>
          </p:nvPr>
        </p:nvSpPr>
        <p:spPr>
          <a:xfrm>
            <a:off x="76200" y="6579393"/>
            <a:ext cx="2590800" cy="236537"/>
          </a:xfrm>
          <a:prstGeom prst="rect">
            <a:avLst/>
          </a:prstGeom>
        </p:spPr>
        <p:txBody>
          <a:bodyPr/>
          <a:lstStyle>
            <a:lvl1pPr>
              <a:defRPr/>
            </a:lvl1pPr>
          </a:lstStyle>
          <a:p>
            <a:fld id="{FC94D055-AED4-40ED-B5AA-85632F12FE31}" type="datetime1">
              <a:rPr lang="vi-VN" smtClean="0"/>
              <a:t>07/08/2025</a:t>
            </a:fld>
            <a:endParaRPr lang="en-US"/>
          </a:p>
        </p:txBody>
      </p:sp>
    </p:spTree>
    <p:extLst>
      <p:ext uri="{BB962C8B-B14F-4D97-AF65-F5344CB8AC3E}">
        <p14:creationId xmlns:p14="http://schemas.microsoft.com/office/powerpoint/2010/main" val="3951389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1D45D1C4-17EC-4678-842D-B23C87A8E693}" type="slidenum">
              <a:rPr lang="en-US"/>
              <a:pPr/>
              <a:t>‹#›</a:t>
            </a:fld>
            <a:endParaRPr lang="en-US"/>
          </a:p>
        </p:txBody>
      </p:sp>
      <p:sp>
        <p:nvSpPr>
          <p:cNvPr id="5" name="Date Placeholder 4"/>
          <p:cNvSpPr>
            <a:spLocks noGrp="1"/>
          </p:cNvSpPr>
          <p:nvPr>
            <p:ph type="dt" sz="half" idx="12"/>
          </p:nvPr>
        </p:nvSpPr>
        <p:spPr>
          <a:xfrm>
            <a:off x="76200" y="6579393"/>
            <a:ext cx="2590800" cy="236537"/>
          </a:xfrm>
          <a:prstGeom prst="rect">
            <a:avLst/>
          </a:prstGeom>
        </p:spPr>
        <p:txBody>
          <a:bodyPr/>
          <a:lstStyle>
            <a:lvl1pPr>
              <a:defRPr/>
            </a:lvl1pPr>
          </a:lstStyle>
          <a:p>
            <a:fld id="{2E6960B3-00AD-47D7-B612-9F41A3961673}" type="datetime1">
              <a:rPr lang="vi-VN" smtClean="0"/>
              <a:t>07/08/2025</a:t>
            </a:fld>
            <a:endParaRPr lang="en-US"/>
          </a:p>
        </p:txBody>
      </p:sp>
    </p:spTree>
    <p:extLst>
      <p:ext uri="{BB962C8B-B14F-4D97-AF65-F5344CB8AC3E}">
        <p14:creationId xmlns:p14="http://schemas.microsoft.com/office/powerpoint/2010/main" val="2034678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811BC0EB-3D5C-4AC5-88D1-E315CFBFA5FF}" type="slidenum">
              <a:rPr lang="en-US"/>
              <a:pPr/>
              <a:t>‹#›</a:t>
            </a:fld>
            <a:endParaRPr lang="en-US"/>
          </a:p>
        </p:txBody>
      </p:sp>
      <p:sp>
        <p:nvSpPr>
          <p:cNvPr id="4" name="Date Placeholder 3"/>
          <p:cNvSpPr>
            <a:spLocks noGrp="1"/>
          </p:cNvSpPr>
          <p:nvPr>
            <p:ph type="dt" sz="half" idx="12"/>
          </p:nvPr>
        </p:nvSpPr>
        <p:spPr>
          <a:xfrm>
            <a:off x="76200" y="6579393"/>
            <a:ext cx="2590800" cy="236537"/>
          </a:xfrm>
          <a:prstGeom prst="rect">
            <a:avLst/>
          </a:prstGeom>
        </p:spPr>
        <p:txBody>
          <a:bodyPr/>
          <a:lstStyle>
            <a:lvl1pPr>
              <a:defRPr/>
            </a:lvl1pPr>
          </a:lstStyle>
          <a:p>
            <a:fld id="{46923C0A-801D-47AF-A826-8038902E7AA2}" type="datetime1">
              <a:rPr lang="vi-VN" smtClean="0"/>
              <a:t>07/08/2025</a:t>
            </a:fld>
            <a:endParaRPr lang="en-US"/>
          </a:p>
        </p:txBody>
      </p:sp>
    </p:spTree>
    <p:extLst>
      <p:ext uri="{BB962C8B-B14F-4D97-AF65-F5344CB8AC3E}">
        <p14:creationId xmlns:p14="http://schemas.microsoft.com/office/powerpoint/2010/main" val="1093351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2AC58D5-35D5-4EB4-8121-ECBAC7D3A657}" type="slidenum">
              <a:rPr lang="en-US"/>
              <a:pPr/>
              <a:t>‹#›</a:t>
            </a:fld>
            <a:endParaRPr lang="en-US"/>
          </a:p>
        </p:txBody>
      </p:sp>
      <p:sp>
        <p:nvSpPr>
          <p:cNvPr id="7" name="Date Placeholder 6"/>
          <p:cNvSpPr>
            <a:spLocks noGrp="1"/>
          </p:cNvSpPr>
          <p:nvPr>
            <p:ph type="dt" sz="half" idx="12"/>
          </p:nvPr>
        </p:nvSpPr>
        <p:spPr>
          <a:xfrm>
            <a:off x="76200" y="6579393"/>
            <a:ext cx="2590800" cy="236537"/>
          </a:xfrm>
          <a:prstGeom prst="rect">
            <a:avLst/>
          </a:prstGeom>
        </p:spPr>
        <p:txBody>
          <a:bodyPr/>
          <a:lstStyle>
            <a:lvl1pPr>
              <a:defRPr/>
            </a:lvl1pPr>
          </a:lstStyle>
          <a:p>
            <a:fld id="{FF2BEE55-490E-45EA-AFB0-F3626469D1CE}" type="datetime1">
              <a:rPr lang="vi-VN" smtClean="0"/>
              <a:t>07/08/2025</a:t>
            </a:fld>
            <a:endParaRPr lang="en-US"/>
          </a:p>
        </p:txBody>
      </p:sp>
    </p:spTree>
    <p:extLst>
      <p:ext uri="{BB962C8B-B14F-4D97-AF65-F5344CB8AC3E}">
        <p14:creationId xmlns:p14="http://schemas.microsoft.com/office/powerpoint/2010/main" val="2107402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2BC309FE-7C65-4427-B6F6-4BD44AF6DA0D}" type="slidenum">
              <a:rPr lang="en-US"/>
              <a:pPr/>
              <a:t>‹#›</a:t>
            </a:fld>
            <a:endParaRPr lang="en-US"/>
          </a:p>
        </p:txBody>
      </p:sp>
      <p:sp>
        <p:nvSpPr>
          <p:cNvPr id="7" name="Date Placeholder 6"/>
          <p:cNvSpPr>
            <a:spLocks noGrp="1"/>
          </p:cNvSpPr>
          <p:nvPr>
            <p:ph type="dt" sz="half" idx="12"/>
          </p:nvPr>
        </p:nvSpPr>
        <p:spPr>
          <a:xfrm>
            <a:off x="76200" y="6579393"/>
            <a:ext cx="2590800" cy="236537"/>
          </a:xfrm>
          <a:prstGeom prst="rect">
            <a:avLst/>
          </a:prstGeom>
        </p:spPr>
        <p:txBody>
          <a:bodyPr/>
          <a:lstStyle>
            <a:lvl1pPr>
              <a:defRPr/>
            </a:lvl1pPr>
          </a:lstStyle>
          <a:p>
            <a:fld id="{01515441-B845-41C4-8CDB-80940FAAB129}" type="datetime1">
              <a:rPr lang="vi-VN" smtClean="0"/>
              <a:t>07/08/2025</a:t>
            </a:fld>
            <a:endParaRPr lang="en-US"/>
          </a:p>
        </p:txBody>
      </p:sp>
    </p:spTree>
    <p:extLst>
      <p:ext uri="{BB962C8B-B14F-4D97-AF65-F5344CB8AC3E}">
        <p14:creationId xmlns:p14="http://schemas.microsoft.com/office/powerpoint/2010/main" val="398253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589756" y="-2380"/>
            <a:ext cx="8497887" cy="57388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5943600" y="6537325"/>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atin typeface="+mn-lt"/>
              </a:defRPr>
            </a:lvl1pPr>
          </a:lstStyle>
          <a:p>
            <a:endParaRPr lang="en-US"/>
          </a:p>
        </p:txBody>
      </p:sp>
      <p:sp>
        <p:nvSpPr>
          <p:cNvPr id="1030" name="Rectangle 6"/>
          <p:cNvSpPr>
            <a:spLocks noGrp="1" noChangeArrowheads="1"/>
          </p:cNvSpPr>
          <p:nvPr>
            <p:ph type="sldNum" sz="quarter" idx="4"/>
          </p:nvPr>
        </p:nvSpPr>
        <p:spPr bwMode="auto">
          <a:xfrm>
            <a:off x="2971800" y="65373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A0F4F2C-BE6F-4BAD-9FB7-25103400B598}" type="slidenum">
              <a:rPr lang="en-US"/>
              <a:pPr/>
              <a:t>‹#›</a:t>
            </a:fld>
            <a:endParaRPr lang="en-US"/>
          </a:p>
        </p:txBody>
      </p:sp>
      <p:sp>
        <p:nvSpPr>
          <p:cNvPr id="1026" name="Rectangle 2"/>
          <p:cNvSpPr>
            <a:spLocks noGrp="1" noChangeArrowheads="1"/>
          </p:cNvSpPr>
          <p:nvPr>
            <p:ph type="title"/>
          </p:nvPr>
        </p:nvSpPr>
        <p:spPr bwMode="white">
          <a:xfrm>
            <a:off x="1113518" y="61936"/>
            <a:ext cx="7391400" cy="388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grpSp>
        <p:nvGrpSpPr>
          <p:cNvPr id="2" name="Group 1">
            <a:extLst>
              <a:ext uri="{FF2B5EF4-FFF2-40B4-BE49-F238E27FC236}">
                <a16:creationId xmlns:a16="http://schemas.microsoft.com/office/drawing/2014/main" id="{9EF29AA4-F374-E3B2-FF92-4CEF7D1415C3}"/>
              </a:ext>
            </a:extLst>
          </p:cNvPr>
          <p:cNvGrpSpPr/>
          <p:nvPr userDrawn="1"/>
        </p:nvGrpSpPr>
        <p:grpSpPr>
          <a:xfrm>
            <a:off x="25401" y="0"/>
            <a:ext cx="838200" cy="838200"/>
            <a:chOff x="0" y="0"/>
            <a:chExt cx="985838" cy="1081088"/>
          </a:xfrm>
        </p:grpSpPr>
        <p:sp>
          <p:nvSpPr>
            <p:cNvPr id="1048" name="Rectangle 24"/>
            <p:cNvSpPr>
              <a:spLocks noChangeArrowheads="1"/>
            </p:cNvSpPr>
            <p:nvPr/>
          </p:nvSpPr>
          <p:spPr bwMode="gray">
            <a:xfrm>
              <a:off x="0" y="719138"/>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25"/>
            <p:cNvSpPr>
              <a:spLocks noChangeArrowheads="1"/>
            </p:cNvSpPr>
            <p:nvPr/>
          </p:nvSpPr>
          <p:spPr bwMode="gray">
            <a:xfrm>
              <a:off x="328613" y="357188"/>
              <a:ext cx="328612"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26"/>
            <p:cNvSpPr>
              <a:spLocks noChangeArrowheads="1"/>
            </p:cNvSpPr>
            <p:nvPr/>
          </p:nvSpPr>
          <p:spPr bwMode="gray">
            <a:xfrm>
              <a:off x="657225" y="0"/>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Rectangle 28"/>
            <p:cNvSpPr>
              <a:spLocks noChangeArrowheads="1"/>
            </p:cNvSpPr>
            <p:nvPr/>
          </p:nvSpPr>
          <p:spPr bwMode="gray">
            <a:xfrm>
              <a:off x="657225" y="361950"/>
              <a:ext cx="328613"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29"/>
            <p:cNvSpPr>
              <a:spLocks noChangeArrowheads="1"/>
            </p:cNvSpPr>
            <p:nvPr/>
          </p:nvSpPr>
          <p:spPr bwMode="gray">
            <a:xfrm>
              <a:off x="328613" y="719138"/>
              <a:ext cx="328612"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3" name="Picture 2" descr="EDA logo_Grass ver.png">
            <a:extLst>
              <a:ext uri="{FF2B5EF4-FFF2-40B4-BE49-F238E27FC236}">
                <a16:creationId xmlns:a16="http://schemas.microsoft.com/office/drawing/2014/main" id="{5144F5D4-52AF-44A2-2CC9-46145676412A}"/>
              </a:ext>
            </a:extLst>
          </p:cNvPr>
          <p:cNvPicPr>
            <a:picLocks noChangeAspect="1"/>
          </p:cNvPicPr>
          <p:nvPr userDrawn="1"/>
        </p:nvPicPr>
        <p:blipFill>
          <a:blip r:embed="rId14" cstate="print"/>
          <a:stretch>
            <a:fillRect/>
          </a:stretch>
        </p:blipFill>
        <p:spPr>
          <a:xfrm>
            <a:off x="-123768" y="-57374"/>
            <a:ext cx="1201000" cy="78545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78.png"/><Relationship Id="rId26" Type="http://schemas.openxmlformats.org/officeDocument/2006/relationships/customXml" Target="../ink/ink15.xml"/><Relationship Id="rId39" Type="http://schemas.openxmlformats.org/officeDocument/2006/relationships/customXml" Target="../ink/ink25.xml"/><Relationship Id="rId21" Type="http://schemas.openxmlformats.org/officeDocument/2006/relationships/customXml" Target="../ink/ink10.xml"/><Relationship Id="rId34" Type="http://schemas.openxmlformats.org/officeDocument/2006/relationships/customXml" Target="../ink/ink21.xml"/><Relationship Id="rId42" Type="http://schemas.openxmlformats.org/officeDocument/2006/relationships/customXml" Target="../ink/ink28.xml"/><Relationship Id="rId47" Type="http://schemas.openxmlformats.org/officeDocument/2006/relationships/customXml" Target="../ink/ink33.xml"/><Relationship Id="rId50" Type="http://schemas.openxmlformats.org/officeDocument/2006/relationships/image" Target="../media/image84.png"/><Relationship Id="rId7" Type="http://schemas.openxmlformats.org/officeDocument/2006/relationships/customXml" Target="../ink/ink3.xml"/><Relationship Id="rId2" Type="http://schemas.openxmlformats.org/officeDocument/2006/relationships/image" Target="../media/image70.png"/><Relationship Id="rId16" Type="http://schemas.openxmlformats.org/officeDocument/2006/relationships/image" Target="../media/image77.png"/><Relationship Id="rId29" Type="http://schemas.openxmlformats.org/officeDocument/2006/relationships/customXml" Target="../ink/ink17.xml"/><Relationship Id="rId11" Type="http://schemas.openxmlformats.org/officeDocument/2006/relationships/customXml" Target="../ink/ink5.xml"/><Relationship Id="rId24" Type="http://schemas.openxmlformats.org/officeDocument/2006/relationships/customXml" Target="../ink/ink13.xml"/><Relationship Id="rId32" Type="http://schemas.openxmlformats.org/officeDocument/2006/relationships/customXml" Target="../ink/ink19.xml"/><Relationship Id="rId37" Type="http://schemas.openxmlformats.org/officeDocument/2006/relationships/customXml" Target="../ink/ink23.xml"/><Relationship Id="rId40" Type="http://schemas.openxmlformats.org/officeDocument/2006/relationships/customXml" Target="../ink/ink26.xml"/><Relationship Id="rId45" Type="http://schemas.openxmlformats.org/officeDocument/2006/relationships/customXml" Target="../ink/ink31.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2.xml"/><Relationship Id="rId28" Type="http://schemas.openxmlformats.org/officeDocument/2006/relationships/customXml" Target="../ink/ink16.xml"/><Relationship Id="rId36" Type="http://schemas.openxmlformats.org/officeDocument/2006/relationships/customXml" Target="../ink/ink22.xml"/><Relationship Id="rId49" Type="http://schemas.openxmlformats.org/officeDocument/2006/relationships/customXml" Target="../ink/ink34.xml"/><Relationship Id="rId10" Type="http://schemas.openxmlformats.org/officeDocument/2006/relationships/image" Target="../media/image74.png"/><Relationship Id="rId19" Type="http://schemas.openxmlformats.org/officeDocument/2006/relationships/customXml" Target="../ink/ink9.xml"/><Relationship Id="rId31" Type="http://schemas.openxmlformats.org/officeDocument/2006/relationships/customXml" Target="../ink/ink18.xml"/><Relationship Id="rId44" Type="http://schemas.openxmlformats.org/officeDocument/2006/relationships/customXml" Target="../ink/ink30.xml"/><Relationship Id="rId4" Type="http://schemas.openxmlformats.org/officeDocument/2006/relationships/image" Target="../media/image71.png"/><Relationship Id="rId9" Type="http://schemas.openxmlformats.org/officeDocument/2006/relationships/customXml" Target="../ink/ink4.xml"/><Relationship Id="rId14" Type="http://schemas.openxmlformats.org/officeDocument/2006/relationships/image" Target="../media/image76.png"/><Relationship Id="rId22" Type="http://schemas.openxmlformats.org/officeDocument/2006/relationships/customXml" Target="../ink/ink11.xml"/><Relationship Id="rId27" Type="http://schemas.openxmlformats.org/officeDocument/2006/relationships/image" Target="../media/image80.png"/><Relationship Id="rId30" Type="http://schemas.openxmlformats.org/officeDocument/2006/relationships/image" Target="../media/image81.png"/><Relationship Id="rId35" Type="http://schemas.openxmlformats.org/officeDocument/2006/relationships/image" Target="../media/image82.png"/><Relationship Id="rId43" Type="http://schemas.openxmlformats.org/officeDocument/2006/relationships/customXml" Target="../ink/ink29.xml"/><Relationship Id="rId48" Type="http://schemas.openxmlformats.org/officeDocument/2006/relationships/image" Target="../media/image83.png"/><Relationship Id="rId8" Type="http://schemas.openxmlformats.org/officeDocument/2006/relationships/image" Target="../media/image73.png"/><Relationship Id="rId3" Type="http://schemas.openxmlformats.org/officeDocument/2006/relationships/customXml" Target="../ink/ink1.xml"/><Relationship Id="rId12" Type="http://schemas.openxmlformats.org/officeDocument/2006/relationships/image" Target="../media/image75.png"/><Relationship Id="rId17" Type="http://schemas.openxmlformats.org/officeDocument/2006/relationships/customXml" Target="../ink/ink8.xml"/><Relationship Id="rId25" Type="http://schemas.openxmlformats.org/officeDocument/2006/relationships/customXml" Target="../ink/ink14.xml"/><Relationship Id="rId33" Type="http://schemas.openxmlformats.org/officeDocument/2006/relationships/customXml" Target="../ink/ink20.xml"/><Relationship Id="rId38" Type="http://schemas.openxmlformats.org/officeDocument/2006/relationships/customXml" Target="../ink/ink24.xml"/><Relationship Id="rId46" Type="http://schemas.openxmlformats.org/officeDocument/2006/relationships/customXml" Target="../ink/ink32.xml"/><Relationship Id="rId20" Type="http://schemas.openxmlformats.org/officeDocument/2006/relationships/image" Target="../media/image79.png"/><Relationship Id="rId41"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customXml" Target="../ink/ink35.xml"/><Relationship Id="rId7" Type="http://schemas.openxmlformats.org/officeDocument/2006/relationships/customXml" Target="../ink/ink37.xml"/><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customXml" Target="../ink/ink36.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752600" y="1800225"/>
            <a:ext cx="7086600" cy="1012825"/>
          </a:xfrm>
        </p:spPr>
        <p:txBody>
          <a:bodyPr/>
          <a:lstStyle/>
          <a:p>
            <a:r>
              <a:rPr lang="en-US" sz="4000" dirty="0">
                <a:latin typeface="Verdana"/>
                <a:ea typeface="Verdana"/>
              </a:rPr>
              <a:t>MACHINE LEARNING</a:t>
            </a:r>
          </a:p>
        </p:txBody>
      </p:sp>
      <p:pic>
        <p:nvPicPr>
          <p:cNvPr id="7" name="Picture 6" descr="EDA logo_Grass ver.png"/>
          <p:cNvPicPr>
            <a:picLocks noChangeAspect="1"/>
          </p:cNvPicPr>
          <p:nvPr/>
        </p:nvPicPr>
        <p:blipFill>
          <a:blip r:embed="rId3" cstate="print"/>
          <a:stretch>
            <a:fillRect/>
          </a:stretch>
        </p:blipFill>
        <p:spPr>
          <a:xfrm>
            <a:off x="9368" y="3636688"/>
            <a:ext cx="2617032" cy="16748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7894F-B82D-DC83-3B16-C079A1714E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931B1A-1A49-F011-7484-9A48DCA16C48}"/>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73155CB3-1FA9-1F27-F213-AB4C4B489FF8}"/>
              </a:ext>
            </a:extLst>
          </p:cNvPr>
          <p:cNvSpPr>
            <a:spLocks noGrp="1"/>
          </p:cNvSpPr>
          <p:nvPr>
            <p:ph idx="1"/>
          </p:nvPr>
        </p:nvSpPr>
        <p:spPr>
          <a:xfrm>
            <a:off x="457200" y="903891"/>
            <a:ext cx="8229600" cy="5573110"/>
          </a:xfrm>
        </p:spPr>
        <p:txBody>
          <a:bodyPr/>
          <a:lstStyle/>
          <a:p>
            <a:r>
              <a:rPr lang="en-US" sz="2000" b="1" dirty="0" err="1"/>
              <a:t>Vấn</a:t>
            </a:r>
            <a:r>
              <a:rPr lang="en-US" sz="2000" b="1" dirty="0"/>
              <a:t> </a:t>
            </a:r>
            <a:r>
              <a:rPr lang="en-US" sz="2000" b="1" dirty="0" err="1"/>
              <a:t>đề</a:t>
            </a:r>
            <a:r>
              <a:rPr lang="en-US" sz="2000" b="1" dirty="0"/>
              <a:t> over fitting:  </a:t>
            </a:r>
          </a:p>
          <a:p>
            <a:pPr>
              <a:buFontTx/>
              <a:buChar char="-"/>
            </a:pPr>
            <a:r>
              <a:rPr lang="en-US" sz="2000" dirty="0"/>
              <a:t>Overfitting </a:t>
            </a:r>
            <a:r>
              <a:rPr lang="en-US" sz="2000" dirty="0" err="1"/>
              <a:t>xảy</a:t>
            </a:r>
            <a:r>
              <a:rPr lang="en-US" sz="2000" dirty="0"/>
              <a:t> </a:t>
            </a:r>
            <a:r>
              <a:rPr lang="en-US" sz="2000" dirty="0" err="1"/>
              <a:t>ra</a:t>
            </a:r>
            <a:r>
              <a:rPr lang="en-US" sz="2000" dirty="0"/>
              <a:t> </a:t>
            </a:r>
            <a:r>
              <a:rPr lang="en-US" sz="2000" dirty="0" err="1"/>
              <a:t>khi</a:t>
            </a:r>
            <a:r>
              <a:rPr lang="en-US" sz="2000" dirty="0"/>
              <a:t> </a:t>
            </a:r>
            <a:r>
              <a:rPr lang="en-US" sz="2000" dirty="0" err="1"/>
              <a:t>một</a:t>
            </a:r>
            <a:r>
              <a:rPr lang="en-US" sz="2000" dirty="0"/>
              <a:t> </a:t>
            </a:r>
            <a:r>
              <a:rPr lang="en-US" sz="2000" dirty="0" err="1"/>
              <a:t>mô</a:t>
            </a:r>
            <a:r>
              <a:rPr lang="en-US" sz="2000" dirty="0"/>
              <a:t> </a:t>
            </a:r>
            <a:r>
              <a:rPr lang="en-US" sz="2000" dirty="0" err="1"/>
              <a:t>hình</a:t>
            </a:r>
            <a:r>
              <a:rPr lang="en-US" sz="2000" dirty="0"/>
              <a:t> </a:t>
            </a:r>
            <a:r>
              <a:rPr lang="en-US" sz="2000" dirty="0" err="1"/>
              <a:t>quá</a:t>
            </a:r>
            <a:r>
              <a:rPr lang="en-US" sz="2000" dirty="0"/>
              <a:t> </a:t>
            </a:r>
            <a:r>
              <a:rPr lang="en-US" sz="2000" dirty="0" err="1"/>
              <a:t>phức</a:t>
            </a:r>
            <a:r>
              <a:rPr lang="en-US" sz="2000" dirty="0"/>
              <a:t> </a:t>
            </a:r>
            <a:r>
              <a:rPr lang="en-US" sz="2000" dirty="0" err="1"/>
              <a:t>tạp</a:t>
            </a:r>
            <a:r>
              <a:rPr lang="en-US" sz="2000" dirty="0"/>
              <a:t> </a:t>
            </a:r>
            <a:r>
              <a:rPr lang="en-US" sz="2000" dirty="0" err="1"/>
              <a:t>và</a:t>
            </a:r>
            <a:r>
              <a:rPr lang="en-US" sz="2000" dirty="0"/>
              <a:t> </a:t>
            </a:r>
            <a:r>
              <a:rPr lang="en-US" sz="2000" dirty="0" err="1"/>
              <a:t>học</a:t>
            </a:r>
            <a:r>
              <a:rPr lang="en-US" sz="2000" dirty="0"/>
              <a:t> </a:t>
            </a:r>
            <a:r>
              <a:rPr lang="en-US" sz="2000" dirty="0" err="1"/>
              <a:t>quá</a:t>
            </a:r>
            <a:r>
              <a:rPr lang="en-US" sz="2000" dirty="0"/>
              <a:t> </a:t>
            </a:r>
            <a:r>
              <a:rPr lang="en-US" sz="2000" dirty="0" err="1"/>
              <a:t>kỹ</a:t>
            </a:r>
            <a:r>
              <a:rPr lang="en-US" sz="2000" dirty="0"/>
              <a:t> (</a:t>
            </a:r>
            <a:r>
              <a:rPr lang="en-US" sz="2000" dirty="0" err="1"/>
              <a:t>học</a:t>
            </a:r>
            <a:r>
              <a:rPr lang="en-US" sz="2000" dirty="0"/>
              <a:t> </a:t>
            </a:r>
            <a:r>
              <a:rPr lang="en-US" sz="2000" dirty="0" err="1"/>
              <a:t>vẹt</a:t>
            </a:r>
            <a:r>
              <a:rPr lang="en-US" sz="2000" dirty="0"/>
              <a:t>) </a:t>
            </a:r>
            <a:r>
              <a:rPr lang="en-US" sz="2000" dirty="0" err="1"/>
              <a:t>dữ</a:t>
            </a:r>
            <a:r>
              <a:rPr lang="en-US" sz="2000" dirty="0"/>
              <a:t> </a:t>
            </a:r>
            <a:r>
              <a:rPr lang="en-US" sz="2000" dirty="0" err="1"/>
              <a:t>liệu</a:t>
            </a:r>
            <a:r>
              <a:rPr lang="en-US" sz="2000" dirty="0"/>
              <a:t> </a:t>
            </a:r>
            <a:r>
              <a:rPr lang="en-US" sz="2000" dirty="0" err="1"/>
              <a:t>huấn</a:t>
            </a:r>
            <a:r>
              <a:rPr lang="en-US" sz="2000" dirty="0"/>
              <a:t> </a:t>
            </a:r>
            <a:r>
              <a:rPr lang="en-US" sz="2000" dirty="0" err="1"/>
              <a:t>luyện</a:t>
            </a:r>
            <a:r>
              <a:rPr lang="en-US" sz="2000" dirty="0"/>
              <a:t>, bao </a:t>
            </a:r>
            <a:r>
              <a:rPr lang="en-US" sz="2000" dirty="0" err="1"/>
              <a:t>gồm</a:t>
            </a:r>
            <a:r>
              <a:rPr lang="en-US" sz="2000" dirty="0"/>
              <a:t> </a:t>
            </a:r>
            <a:r>
              <a:rPr lang="en-US" sz="2000" dirty="0" err="1"/>
              <a:t>cả</a:t>
            </a:r>
            <a:r>
              <a:rPr lang="en-US" sz="2000" dirty="0"/>
              <a:t> </a:t>
            </a:r>
            <a:r>
              <a:rPr lang="en-US" sz="2000" dirty="0" err="1"/>
              <a:t>nhiễu</a:t>
            </a:r>
            <a:r>
              <a:rPr lang="en-US" sz="2000" dirty="0"/>
              <a:t> </a:t>
            </a:r>
            <a:r>
              <a:rPr lang="en-US" sz="2000" dirty="0" err="1"/>
              <a:t>và</a:t>
            </a:r>
            <a:r>
              <a:rPr lang="en-US" sz="2000" dirty="0"/>
              <a:t> </a:t>
            </a:r>
            <a:r>
              <a:rPr lang="en-US" sz="2000" dirty="0" err="1"/>
              <a:t>các</a:t>
            </a:r>
            <a:r>
              <a:rPr lang="en-US" sz="2000" dirty="0"/>
              <a:t> </a:t>
            </a:r>
            <a:r>
              <a:rPr lang="en-US" sz="2000" dirty="0" err="1"/>
              <a:t>đặc</a:t>
            </a:r>
            <a:r>
              <a:rPr lang="en-US" sz="2000" dirty="0"/>
              <a:t> </a:t>
            </a:r>
            <a:r>
              <a:rPr lang="en-US" sz="2000" dirty="0" err="1"/>
              <a:t>điểm</a:t>
            </a:r>
            <a:r>
              <a:rPr lang="en-US" sz="2000" dirty="0"/>
              <a:t> </a:t>
            </a:r>
            <a:r>
              <a:rPr lang="en-US" sz="2000" dirty="0" err="1"/>
              <a:t>ngẫu</a:t>
            </a:r>
            <a:r>
              <a:rPr lang="en-US" sz="2000" dirty="0"/>
              <a:t> </a:t>
            </a:r>
            <a:r>
              <a:rPr lang="en-US" sz="2000" dirty="0" err="1"/>
              <a:t>nhiên</a:t>
            </a:r>
            <a:r>
              <a:rPr lang="en-US" sz="2000" dirty="0"/>
              <a:t> </a:t>
            </a:r>
            <a:r>
              <a:rPr lang="en-US" sz="2000" dirty="0" err="1"/>
              <a:t>không</a:t>
            </a:r>
            <a:r>
              <a:rPr lang="en-US" sz="2000" dirty="0"/>
              <a:t> </a:t>
            </a:r>
            <a:r>
              <a:rPr lang="en-US" sz="2000" dirty="0" err="1"/>
              <a:t>đại</a:t>
            </a:r>
            <a:r>
              <a:rPr lang="en-US" sz="2000" dirty="0"/>
              <a:t> </a:t>
            </a:r>
            <a:r>
              <a:rPr lang="en-US" sz="2000" dirty="0" err="1"/>
              <a:t>diện</a:t>
            </a:r>
            <a:r>
              <a:rPr lang="en-US" sz="2000" dirty="0"/>
              <a:t> </a:t>
            </a:r>
            <a:r>
              <a:rPr lang="en-US" sz="2000" dirty="0" err="1"/>
              <a:t>cho</a:t>
            </a:r>
            <a:r>
              <a:rPr lang="en-US" sz="2000" dirty="0"/>
              <a:t> </a:t>
            </a:r>
            <a:r>
              <a:rPr lang="en-US" sz="2000" dirty="0" err="1"/>
              <a:t>mối</a:t>
            </a:r>
            <a:r>
              <a:rPr lang="en-US" sz="2000" dirty="0"/>
              <a:t> </a:t>
            </a:r>
            <a:r>
              <a:rPr lang="en-US" sz="2000" dirty="0" err="1"/>
              <a:t>quan</a:t>
            </a:r>
            <a:r>
              <a:rPr lang="en-US" sz="2000" dirty="0"/>
              <a:t> </a:t>
            </a:r>
            <a:r>
              <a:rPr lang="en-US" sz="2000" dirty="0" err="1"/>
              <a:t>hệ</a:t>
            </a:r>
            <a:r>
              <a:rPr lang="en-US" sz="2000" dirty="0"/>
              <a:t> </a:t>
            </a:r>
            <a:r>
              <a:rPr lang="en-US" sz="2000" dirty="0" err="1"/>
              <a:t>tổng</a:t>
            </a:r>
            <a:r>
              <a:rPr lang="en-US" sz="2000" dirty="0"/>
              <a:t> </a:t>
            </a:r>
            <a:r>
              <a:rPr lang="en-US" sz="2000" dirty="0" err="1"/>
              <a:t>thể</a:t>
            </a:r>
            <a:r>
              <a:rPr lang="en-US" sz="2000" dirty="0"/>
              <a:t>. Khi </a:t>
            </a:r>
            <a:r>
              <a:rPr lang="en-US" sz="2000" dirty="0" err="1"/>
              <a:t>gặp</a:t>
            </a:r>
            <a:r>
              <a:rPr lang="en-US" sz="2000" dirty="0"/>
              <a:t> </a:t>
            </a:r>
            <a:r>
              <a:rPr lang="en-US" sz="2000" dirty="0" err="1"/>
              <a:t>dữ</a:t>
            </a:r>
            <a:r>
              <a:rPr lang="en-US" sz="2000" dirty="0"/>
              <a:t> </a:t>
            </a:r>
            <a:r>
              <a:rPr lang="en-US" sz="2000" dirty="0" err="1"/>
              <a:t>liệu</a:t>
            </a:r>
            <a:r>
              <a:rPr lang="en-US" sz="2000" dirty="0"/>
              <a:t> </a:t>
            </a:r>
            <a:r>
              <a:rPr lang="en-US" sz="2000" dirty="0" err="1"/>
              <a:t>mới</a:t>
            </a:r>
            <a:r>
              <a:rPr lang="en-US" sz="2000" dirty="0"/>
              <a:t>, </a:t>
            </a:r>
            <a:r>
              <a:rPr lang="en-US" sz="2000" dirty="0" err="1"/>
              <a:t>mô</a:t>
            </a:r>
            <a:r>
              <a:rPr lang="en-US" sz="2000" dirty="0"/>
              <a:t> </a:t>
            </a:r>
            <a:r>
              <a:rPr lang="en-US" sz="2000" dirty="0" err="1"/>
              <a:t>hình</a:t>
            </a:r>
            <a:r>
              <a:rPr lang="en-US" sz="2000" dirty="0"/>
              <a:t> </a:t>
            </a:r>
            <a:r>
              <a:rPr lang="en-US" sz="2000" dirty="0" err="1"/>
              <a:t>này</a:t>
            </a:r>
            <a:r>
              <a:rPr lang="en-US" sz="2000" dirty="0"/>
              <a:t> </a:t>
            </a:r>
            <a:r>
              <a:rPr lang="en-US" sz="2000" dirty="0" err="1"/>
              <a:t>sẽ</a:t>
            </a:r>
            <a:r>
              <a:rPr lang="en-US" sz="2000" dirty="0"/>
              <a:t> </a:t>
            </a:r>
            <a:r>
              <a:rPr lang="en-US" sz="2000" dirty="0" err="1"/>
              <a:t>hoạt</a:t>
            </a:r>
            <a:r>
              <a:rPr lang="en-US" sz="2000" dirty="0"/>
              <a:t> </a:t>
            </a:r>
            <a:r>
              <a:rPr lang="en-US" sz="2000" dirty="0" err="1"/>
              <a:t>động</a:t>
            </a:r>
            <a:r>
              <a:rPr lang="en-US" sz="2000" dirty="0"/>
              <a:t> </a:t>
            </a:r>
            <a:r>
              <a:rPr lang="en-US" sz="2000" dirty="0" err="1"/>
              <a:t>kém</a:t>
            </a:r>
            <a:r>
              <a:rPr lang="en-US" sz="2000" dirty="0"/>
              <a:t>.</a:t>
            </a:r>
          </a:p>
          <a:p>
            <a:endParaRPr lang="en-US" sz="2000" dirty="0"/>
          </a:p>
          <a:p>
            <a:r>
              <a:rPr lang="vi-VN" sz="2000" dirty="0"/>
              <a:t>Nguyên nhân:</a:t>
            </a:r>
          </a:p>
          <a:p>
            <a:pPr marL="0" indent="0">
              <a:buNone/>
            </a:pPr>
            <a:r>
              <a:rPr lang="en-US" sz="2000" dirty="0"/>
              <a:t>	+ </a:t>
            </a:r>
            <a:r>
              <a:rPr lang="vi-VN" sz="2000" dirty="0"/>
              <a:t>Mô hình quá phức tạp </a:t>
            </a:r>
          </a:p>
          <a:p>
            <a:pPr marL="0" indent="0">
              <a:buNone/>
            </a:pPr>
            <a:r>
              <a:rPr lang="en-US" sz="2000" dirty="0"/>
              <a:t>	+ </a:t>
            </a:r>
            <a:r>
              <a:rPr lang="vi-VN" sz="2000" dirty="0"/>
              <a:t>Huấn luyện quá lâu</a:t>
            </a:r>
          </a:p>
          <a:p>
            <a:pPr marL="0" indent="0">
              <a:buNone/>
            </a:pPr>
            <a:r>
              <a:rPr lang="en-US" sz="2000" dirty="0"/>
              <a:t>	+ </a:t>
            </a:r>
            <a:r>
              <a:rPr lang="vi-VN" sz="2000" dirty="0"/>
              <a:t>Dữ liệu huấn luyện quá í</a:t>
            </a:r>
            <a:r>
              <a:rPr lang="en-US" sz="2000" dirty="0"/>
              <a:t>t</a:t>
            </a:r>
            <a:endParaRPr lang="vi-VN"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marL="0" indent="0">
              <a:buNone/>
            </a:pPr>
            <a:endParaRPr lang="en-US" sz="2000" dirty="0"/>
          </a:p>
          <a:p>
            <a:pPr marL="0" indent="0">
              <a:buNone/>
            </a:pPr>
            <a:endParaRPr lang="en-US" sz="2000" b="1" dirty="0"/>
          </a:p>
        </p:txBody>
      </p:sp>
      <p:sp>
        <p:nvSpPr>
          <p:cNvPr id="4" name="Slide Number Placeholder 3">
            <a:extLst>
              <a:ext uri="{FF2B5EF4-FFF2-40B4-BE49-F238E27FC236}">
                <a16:creationId xmlns:a16="http://schemas.microsoft.com/office/drawing/2014/main" id="{2979F75D-D648-FFB7-38FA-8D1DF2940DD2}"/>
              </a:ext>
            </a:extLst>
          </p:cNvPr>
          <p:cNvSpPr>
            <a:spLocks noGrp="1"/>
          </p:cNvSpPr>
          <p:nvPr>
            <p:ph type="sldNum" sz="quarter" idx="11"/>
          </p:nvPr>
        </p:nvSpPr>
        <p:spPr/>
        <p:txBody>
          <a:bodyPr/>
          <a:lstStyle/>
          <a:p>
            <a:fld id="{EC845181-CF5C-4710-8252-BA94E6E0AA9A}" type="slidenum">
              <a:rPr lang="en-US" smtClean="0"/>
              <a:pPr/>
              <a:t>10</a:t>
            </a:fld>
            <a:endParaRPr lang="en-US"/>
          </a:p>
        </p:txBody>
      </p:sp>
      <p:pic>
        <p:nvPicPr>
          <p:cNvPr id="7" name="Picture 6">
            <a:extLst>
              <a:ext uri="{FF2B5EF4-FFF2-40B4-BE49-F238E27FC236}">
                <a16:creationId xmlns:a16="http://schemas.microsoft.com/office/drawing/2014/main" id="{F1904BD9-93F8-A03E-A417-5A4790E3F06F}"/>
              </a:ext>
            </a:extLst>
          </p:cNvPr>
          <p:cNvPicPr>
            <a:picLocks noChangeAspect="1"/>
          </p:cNvPicPr>
          <p:nvPr/>
        </p:nvPicPr>
        <p:blipFill>
          <a:blip r:embed="rId3"/>
          <a:stretch>
            <a:fillRect/>
          </a:stretch>
        </p:blipFill>
        <p:spPr>
          <a:xfrm>
            <a:off x="5620317" y="3015963"/>
            <a:ext cx="2514951" cy="2724530"/>
          </a:xfrm>
          <a:prstGeom prst="rect">
            <a:avLst/>
          </a:prstGeom>
        </p:spPr>
      </p:pic>
    </p:spTree>
    <p:extLst>
      <p:ext uri="{BB962C8B-B14F-4D97-AF65-F5344CB8AC3E}">
        <p14:creationId xmlns:p14="http://schemas.microsoft.com/office/powerpoint/2010/main" val="386974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17BC8-4449-B27B-5B93-7FDE84247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87E06-046E-54BE-C196-9DBEF42E0CFB}"/>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31946E19-4B76-7E98-261D-66EA7067AB72}"/>
              </a:ext>
            </a:extLst>
          </p:cNvPr>
          <p:cNvSpPr>
            <a:spLocks noGrp="1"/>
          </p:cNvSpPr>
          <p:nvPr>
            <p:ph idx="1"/>
          </p:nvPr>
        </p:nvSpPr>
        <p:spPr>
          <a:xfrm>
            <a:off x="457200" y="903891"/>
            <a:ext cx="8229600" cy="5573110"/>
          </a:xfrm>
        </p:spPr>
        <p:txBody>
          <a:bodyPr/>
          <a:lstStyle/>
          <a:p>
            <a:r>
              <a:rPr lang="en-US" sz="2000" b="1" dirty="0" err="1"/>
              <a:t>Bảng</a:t>
            </a:r>
            <a:r>
              <a:rPr lang="en-US" sz="2000" b="1" dirty="0"/>
              <a:t> </a:t>
            </a:r>
            <a:r>
              <a:rPr lang="en-US" sz="2000" b="1" dirty="0" err="1"/>
              <a:t>phân</a:t>
            </a:r>
            <a:r>
              <a:rPr lang="en-US" sz="2000" b="1" dirty="0"/>
              <a:t> </a:t>
            </a:r>
            <a:r>
              <a:rPr lang="en-US" sz="2000" b="1" dirty="0" err="1"/>
              <a:t>loại</a:t>
            </a:r>
            <a:r>
              <a:rPr lang="en-US" sz="2000" b="1" dirty="0"/>
              <a:t> </a:t>
            </a:r>
            <a:r>
              <a:rPr lang="en-US" sz="2000" b="1" dirty="0" err="1"/>
              <a:t>các</a:t>
            </a:r>
            <a:r>
              <a:rPr lang="en-US" sz="2000" b="1" dirty="0"/>
              <a:t> </a:t>
            </a:r>
            <a:r>
              <a:rPr lang="en-US" sz="2000" b="1" dirty="0" err="1"/>
              <a:t>biến</a:t>
            </a:r>
            <a:r>
              <a:rPr lang="en-US" sz="2000" b="1" dirty="0"/>
              <a:t> </a:t>
            </a:r>
            <a:r>
              <a:rPr lang="en-US" sz="2000" b="1" dirty="0" err="1"/>
              <a:t>thể</a:t>
            </a:r>
            <a:r>
              <a:rPr lang="en-US" sz="2000" b="1" dirty="0"/>
              <a:t> GD:</a:t>
            </a:r>
          </a:p>
          <a:p>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marL="0" indent="0">
              <a:buNone/>
            </a:pPr>
            <a:endParaRPr lang="en-US" sz="2000" dirty="0"/>
          </a:p>
          <a:p>
            <a:pPr marL="0" indent="0">
              <a:buNone/>
            </a:pPr>
            <a:endParaRPr lang="en-US" sz="2000" b="1" dirty="0"/>
          </a:p>
        </p:txBody>
      </p:sp>
      <p:sp>
        <p:nvSpPr>
          <p:cNvPr id="4" name="Slide Number Placeholder 3">
            <a:extLst>
              <a:ext uri="{FF2B5EF4-FFF2-40B4-BE49-F238E27FC236}">
                <a16:creationId xmlns:a16="http://schemas.microsoft.com/office/drawing/2014/main" id="{5536F8CD-E191-6F4A-6796-46A4B15B1CDA}"/>
              </a:ext>
            </a:extLst>
          </p:cNvPr>
          <p:cNvSpPr>
            <a:spLocks noGrp="1"/>
          </p:cNvSpPr>
          <p:nvPr>
            <p:ph type="sldNum" sz="quarter" idx="11"/>
          </p:nvPr>
        </p:nvSpPr>
        <p:spPr/>
        <p:txBody>
          <a:bodyPr/>
          <a:lstStyle/>
          <a:p>
            <a:fld id="{EC845181-CF5C-4710-8252-BA94E6E0AA9A}" type="slidenum">
              <a:rPr lang="en-US" smtClean="0"/>
              <a:pPr/>
              <a:t>11</a:t>
            </a:fld>
            <a:endParaRPr lang="en-US"/>
          </a:p>
        </p:txBody>
      </p:sp>
      <p:pic>
        <p:nvPicPr>
          <p:cNvPr id="6" name="Picture 5">
            <a:extLst>
              <a:ext uri="{FF2B5EF4-FFF2-40B4-BE49-F238E27FC236}">
                <a16:creationId xmlns:a16="http://schemas.microsoft.com/office/drawing/2014/main" id="{025F0B3A-E917-536B-0D67-9DD4308A74C6}"/>
              </a:ext>
            </a:extLst>
          </p:cNvPr>
          <p:cNvPicPr>
            <a:picLocks noChangeAspect="1"/>
          </p:cNvPicPr>
          <p:nvPr/>
        </p:nvPicPr>
        <p:blipFill>
          <a:blip r:embed="rId3"/>
          <a:stretch>
            <a:fillRect/>
          </a:stretch>
        </p:blipFill>
        <p:spPr>
          <a:xfrm>
            <a:off x="347209" y="1670187"/>
            <a:ext cx="8449582" cy="3224651"/>
          </a:xfrm>
          <a:prstGeom prst="rect">
            <a:avLst/>
          </a:prstGeom>
        </p:spPr>
      </p:pic>
    </p:spTree>
    <p:extLst>
      <p:ext uri="{BB962C8B-B14F-4D97-AF65-F5344CB8AC3E}">
        <p14:creationId xmlns:p14="http://schemas.microsoft.com/office/powerpoint/2010/main" val="91508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74AD-D96F-7B94-D539-F5D5E07045B0}"/>
              </a:ext>
            </a:extLst>
          </p:cNvPr>
          <p:cNvSpPr>
            <a:spLocks noGrp="1"/>
          </p:cNvSpPr>
          <p:nvPr>
            <p:ph type="ctrTitle"/>
          </p:nvPr>
        </p:nvSpPr>
        <p:spPr>
          <a:xfrm>
            <a:off x="1752600" y="1800225"/>
            <a:ext cx="6629400" cy="1012825"/>
          </a:xfrm>
        </p:spPr>
        <p:txBody>
          <a:bodyPr wrap="square" anchor="ctr">
            <a:normAutofit/>
          </a:bodyPr>
          <a:lstStyle/>
          <a:p>
            <a:pPr>
              <a:lnSpc>
                <a:spcPct val="90000"/>
              </a:lnSpc>
            </a:pPr>
            <a:r>
              <a:rPr lang="en-US" sz="3300" dirty="0"/>
              <a:t>III. MÔ HÌNH NEURAL NETWORK</a:t>
            </a:r>
          </a:p>
        </p:txBody>
      </p:sp>
      <p:sp>
        <p:nvSpPr>
          <p:cNvPr id="9" name="Subtitle 2">
            <a:extLst>
              <a:ext uri="{FF2B5EF4-FFF2-40B4-BE49-F238E27FC236}">
                <a16:creationId xmlns:a16="http://schemas.microsoft.com/office/drawing/2014/main" id="{2B9D2244-3C64-B6E3-06D8-AF5B2BDA2854}"/>
              </a:ext>
            </a:extLst>
          </p:cNvPr>
          <p:cNvSpPr>
            <a:spLocks noGrp="1"/>
          </p:cNvSpPr>
          <p:nvPr>
            <p:ph type="subTitle" idx="1"/>
          </p:nvPr>
        </p:nvSpPr>
        <p:spPr>
          <a:xfrm>
            <a:off x="1600200" y="3276600"/>
            <a:ext cx="6324600" cy="381000"/>
          </a:xfrm>
        </p:spPr>
        <p:txBody>
          <a:bodyPr/>
          <a:lstStyle/>
          <a:p>
            <a:endParaRPr lang="en-US"/>
          </a:p>
        </p:txBody>
      </p:sp>
      <p:sp>
        <p:nvSpPr>
          <p:cNvPr id="4" name="Slide Number Placeholder 3" hidden="1">
            <a:extLst>
              <a:ext uri="{FF2B5EF4-FFF2-40B4-BE49-F238E27FC236}">
                <a16:creationId xmlns:a16="http://schemas.microsoft.com/office/drawing/2014/main" id="{568893CE-ED97-1738-78D7-36E047B4343B}"/>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12</a:t>
            </a:fld>
            <a:endParaRPr lang="en-US"/>
          </a:p>
        </p:txBody>
      </p:sp>
    </p:spTree>
    <p:extLst>
      <p:ext uri="{BB962C8B-B14F-4D97-AF65-F5344CB8AC3E}">
        <p14:creationId xmlns:p14="http://schemas.microsoft.com/office/powerpoint/2010/main" val="3562561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211734-5AF3-38ED-A238-FF56D44F75EA}"/>
              </a:ext>
            </a:extLst>
          </p:cNvPr>
          <p:cNvSpPr>
            <a:spLocks noGrp="1"/>
          </p:cNvSpPr>
          <p:nvPr>
            <p:ph type="title"/>
          </p:nvPr>
        </p:nvSpPr>
        <p:spPr/>
        <p:txBody>
          <a:bodyPr/>
          <a:lstStyle/>
          <a:p>
            <a:r>
              <a:rPr lang="en-US" dirty="0"/>
              <a:t>III. MÔ HÌNH NEURAL NETWORK</a:t>
            </a:r>
            <a:endParaRPr lang="vi-VN" dirty="0"/>
          </a:p>
        </p:txBody>
      </p:sp>
      <p:sp>
        <p:nvSpPr>
          <p:cNvPr id="3" name="Chỗ dành sẵn cho Nội dung 2">
            <a:extLst>
              <a:ext uri="{FF2B5EF4-FFF2-40B4-BE49-F238E27FC236}">
                <a16:creationId xmlns:a16="http://schemas.microsoft.com/office/drawing/2014/main" id="{11DE39A7-5DC8-1BBC-2AE3-F6618ECC7EE8}"/>
              </a:ext>
            </a:extLst>
          </p:cNvPr>
          <p:cNvSpPr>
            <a:spLocks noGrp="1"/>
          </p:cNvSpPr>
          <p:nvPr>
            <p:ph idx="1"/>
          </p:nvPr>
        </p:nvSpPr>
        <p:spPr>
          <a:xfrm>
            <a:off x="350874" y="753942"/>
            <a:ext cx="8229600" cy="5248275"/>
          </a:xfrm>
        </p:spPr>
        <p:txBody>
          <a:bodyPr/>
          <a:lstStyle/>
          <a:p>
            <a:r>
              <a:rPr lang="vi-VN" sz="2000" b="1" dirty="0">
                <a:solidFill>
                  <a:srgbClr val="000000"/>
                </a:solidFill>
              </a:rPr>
              <a:t>Mạng </a:t>
            </a:r>
            <a:r>
              <a:rPr lang="vi-VN" sz="2000" b="1" dirty="0" err="1">
                <a:solidFill>
                  <a:srgbClr val="000000"/>
                </a:solidFill>
              </a:rPr>
              <a:t>neural</a:t>
            </a:r>
            <a:r>
              <a:rPr lang="vi-VN" sz="2000" b="1" dirty="0">
                <a:solidFill>
                  <a:srgbClr val="000000"/>
                </a:solidFill>
              </a:rPr>
              <a:t> </a:t>
            </a:r>
            <a:r>
              <a:rPr lang="vi-VN" sz="2000" b="1" dirty="0" err="1">
                <a:solidFill>
                  <a:srgbClr val="000000"/>
                </a:solidFill>
              </a:rPr>
              <a:t>network</a:t>
            </a:r>
            <a:r>
              <a:rPr lang="vi-VN" sz="2000" b="1" dirty="0">
                <a:solidFill>
                  <a:srgbClr val="000000"/>
                </a:solidFill>
              </a:rPr>
              <a:t> </a:t>
            </a:r>
            <a:r>
              <a:rPr lang="vi-VN" sz="2000" dirty="0">
                <a:solidFill>
                  <a:srgbClr val="000000"/>
                </a:solidFill>
              </a:rPr>
              <a:t>(NN) là một mô hình tính toán được lấy cảm hứng từ cách hoạt động của bộ não con người. Nó bao gồm nhiều lớp các nút (</a:t>
            </a:r>
            <a:r>
              <a:rPr lang="vi-VN" sz="2000" dirty="0" err="1">
                <a:solidFill>
                  <a:srgbClr val="000000"/>
                </a:solidFill>
              </a:rPr>
              <a:t>neurons</a:t>
            </a:r>
            <a:r>
              <a:rPr lang="vi-VN" sz="2000" dirty="0">
                <a:solidFill>
                  <a:srgbClr val="000000"/>
                </a:solidFill>
              </a:rPr>
              <a:t>) kết nối với nhau, có khả năng học từ dữ liệu để thực hiện các nhiệm vụ như phân loại, dự đoán, hoặc nhận dạng.</a:t>
            </a:r>
            <a:endParaRPr lang="en-US" sz="2000" dirty="0">
              <a:solidFill>
                <a:srgbClr val="000000"/>
              </a:solidFill>
            </a:endParaRPr>
          </a:p>
          <a:p>
            <a:pPr>
              <a:buFontTx/>
              <a:buChar char="-"/>
            </a:pPr>
            <a:endParaRPr lang="en-US" sz="2000" dirty="0">
              <a:solidFill>
                <a:srgbClr val="000000"/>
              </a:solidFill>
            </a:endParaRPr>
          </a:p>
          <a:p>
            <a:pPr>
              <a:buFontTx/>
              <a:buChar char="-"/>
            </a:pPr>
            <a:endParaRPr lang="vi-VN" sz="2000" dirty="0"/>
          </a:p>
        </p:txBody>
      </p:sp>
      <p:sp>
        <p:nvSpPr>
          <p:cNvPr id="4" name="Chỗ dành sẵn cho Số hiệu Bản chiếu 3">
            <a:extLst>
              <a:ext uri="{FF2B5EF4-FFF2-40B4-BE49-F238E27FC236}">
                <a16:creationId xmlns:a16="http://schemas.microsoft.com/office/drawing/2014/main" id="{CDE8976B-91E5-F7DC-4AB4-DA206D0AA2AD}"/>
              </a:ext>
            </a:extLst>
          </p:cNvPr>
          <p:cNvSpPr>
            <a:spLocks noGrp="1"/>
          </p:cNvSpPr>
          <p:nvPr>
            <p:ph type="sldNum" sz="quarter" idx="11"/>
          </p:nvPr>
        </p:nvSpPr>
        <p:spPr/>
        <p:txBody>
          <a:bodyPr/>
          <a:lstStyle/>
          <a:p>
            <a:fld id="{EC845181-CF5C-4710-8252-BA94E6E0AA9A}" type="slidenum">
              <a:rPr lang="en-US" smtClean="0"/>
              <a:pPr/>
              <a:t>13</a:t>
            </a:fld>
            <a:endParaRPr lang="en-US"/>
          </a:p>
        </p:txBody>
      </p:sp>
      <p:pic>
        <p:nvPicPr>
          <p:cNvPr id="6" name="Picture 5">
            <a:extLst>
              <a:ext uri="{FF2B5EF4-FFF2-40B4-BE49-F238E27FC236}">
                <a16:creationId xmlns:a16="http://schemas.microsoft.com/office/drawing/2014/main" id="{34DE9590-9B58-33D3-B2C7-B7D63D8BCE62}"/>
              </a:ext>
            </a:extLst>
          </p:cNvPr>
          <p:cNvPicPr>
            <a:picLocks noChangeAspect="1"/>
          </p:cNvPicPr>
          <p:nvPr/>
        </p:nvPicPr>
        <p:blipFill>
          <a:blip r:embed="rId2"/>
          <a:stretch>
            <a:fillRect/>
          </a:stretch>
        </p:blipFill>
        <p:spPr>
          <a:xfrm>
            <a:off x="1602696" y="2665630"/>
            <a:ext cx="6238021" cy="3751286"/>
          </a:xfrm>
          <a:prstGeom prst="rect">
            <a:avLst/>
          </a:prstGeom>
        </p:spPr>
      </p:pic>
    </p:spTree>
    <p:extLst>
      <p:ext uri="{BB962C8B-B14F-4D97-AF65-F5344CB8AC3E}">
        <p14:creationId xmlns:p14="http://schemas.microsoft.com/office/powerpoint/2010/main" val="1900542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A93CA2-C111-E59C-170D-006B77B1C9EF}"/>
              </a:ext>
            </a:extLst>
          </p:cNvPr>
          <p:cNvSpPr>
            <a:spLocks noGrp="1"/>
          </p:cNvSpPr>
          <p:nvPr>
            <p:ph type="title"/>
          </p:nvPr>
        </p:nvSpPr>
        <p:spPr/>
        <p:txBody>
          <a:bodyPr/>
          <a:lstStyle/>
          <a:p>
            <a:r>
              <a:rPr lang="en-US" dirty="0"/>
              <a:t>III. MÔ HÌNH NEURAL NETWORK</a:t>
            </a:r>
            <a:endParaRPr lang="vi-VN" dirty="0"/>
          </a:p>
        </p:txBody>
      </p:sp>
      <p:sp>
        <p:nvSpPr>
          <p:cNvPr id="3" name="Chỗ dành sẵn cho Nội dung 2">
            <a:extLst>
              <a:ext uri="{FF2B5EF4-FFF2-40B4-BE49-F238E27FC236}">
                <a16:creationId xmlns:a16="http://schemas.microsoft.com/office/drawing/2014/main" id="{ED7D54B9-D6B0-BBFF-B8D7-66844C379D2F}"/>
              </a:ext>
            </a:extLst>
          </p:cNvPr>
          <p:cNvSpPr>
            <a:spLocks noGrp="1"/>
          </p:cNvSpPr>
          <p:nvPr>
            <p:ph idx="1"/>
          </p:nvPr>
        </p:nvSpPr>
        <p:spPr>
          <a:xfrm>
            <a:off x="361507" y="721098"/>
            <a:ext cx="8229600" cy="5248275"/>
          </a:xfrm>
        </p:spPr>
        <p:txBody>
          <a:bodyPr/>
          <a:lstStyle/>
          <a:p>
            <a:r>
              <a:rPr lang="en-US" sz="2000" dirty="0" err="1"/>
              <a:t>Mỗi</a:t>
            </a:r>
            <a:r>
              <a:rPr lang="en-US" sz="2000" dirty="0"/>
              <a:t> 1 node </a:t>
            </a:r>
            <a:r>
              <a:rPr lang="en-US" sz="2000" dirty="0" err="1"/>
              <a:t>trong</a:t>
            </a:r>
            <a:r>
              <a:rPr lang="en-US" sz="2000" dirty="0"/>
              <a:t> hidden layer </a:t>
            </a:r>
            <a:r>
              <a:rPr lang="en-US" sz="2000" dirty="0" err="1"/>
              <a:t>và</a:t>
            </a:r>
            <a:r>
              <a:rPr lang="en-US" sz="2000" dirty="0"/>
              <a:t> output layer </a:t>
            </a:r>
            <a:r>
              <a:rPr lang="en-US" sz="2000" dirty="0" err="1"/>
              <a:t>gồm</a:t>
            </a:r>
            <a:r>
              <a:rPr lang="en-US" sz="2000" dirty="0"/>
              <a:t>: </a:t>
            </a:r>
          </a:p>
          <a:p>
            <a:pPr lvl="1"/>
            <a:r>
              <a:rPr lang="vi-VN" sz="2000" dirty="0"/>
              <a:t>Liên kết với tất cả các </a:t>
            </a:r>
            <a:r>
              <a:rPr lang="vi-VN" sz="2000" dirty="0" err="1"/>
              <a:t>node</a:t>
            </a:r>
            <a:r>
              <a:rPr lang="vi-VN" sz="2000" dirty="0"/>
              <a:t> ở </a:t>
            </a:r>
            <a:r>
              <a:rPr lang="vi-VN" sz="2000" dirty="0" err="1"/>
              <a:t>layer</a:t>
            </a:r>
            <a:r>
              <a:rPr lang="vi-VN" sz="2000" dirty="0"/>
              <a:t> trước đó với các hệ số w riêng.</a:t>
            </a:r>
            <a:r>
              <a:rPr lang="en-US" sz="2000" dirty="0"/>
              <a:t> </a:t>
            </a:r>
          </a:p>
          <a:p>
            <a:pPr lvl="1"/>
            <a:r>
              <a:rPr lang="vi-VN" sz="2000" dirty="0"/>
              <a:t>Mỗi</a:t>
            </a:r>
            <a:r>
              <a:rPr lang="en-US" sz="2000" dirty="0"/>
              <a:t> </a:t>
            </a:r>
            <a:r>
              <a:rPr lang="vi-VN" sz="2000" dirty="0" err="1"/>
              <a:t>node</a:t>
            </a:r>
            <a:r>
              <a:rPr lang="vi-VN" sz="2000" dirty="0"/>
              <a:t> có 1 hệ số </a:t>
            </a:r>
            <a:r>
              <a:rPr lang="vi-VN" sz="2000" dirty="0" err="1"/>
              <a:t>bias</a:t>
            </a:r>
            <a:r>
              <a:rPr lang="vi-VN" sz="2000" dirty="0"/>
              <a:t> b riêng.</a:t>
            </a:r>
            <a:r>
              <a:rPr lang="en-US" sz="2000" dirty="0"/>
              <a:t> </a:t>
            </a:r>
          </a:p>
          <a:p>
            <a:pPr lvl="1"/>
            <a:r>
              <a:rPr lang="vi-VN" sz="2000" dirty="0"/>
              <a:t>Diễn ra 2 bước: tính tổng </a:t>
            </a:r>
            <a:r>
              <a:rPr lang="vi-VN" sz="2000" dirty="0" err="1"/>
              <a:t>linear</a:t>
            </a:r>
            <a:r>
              <a:rPr lang="vi-VN" sz="2000" dirty="0"/>
              <a:t> và áp dụng </a:t>
            </a:r>
            <a:r>
              <a:rPr lang="vi-VN" sz="2000" dirty="0" err="1"/>
              <a:t>activation</a:t>
            </a:r>
            <a:r>
              <a:rPr lang="vi-VN" sz="2000" dirty="0"/>
              <a:t> </a:t>
            </a:r>
            <a:r>
              <a:rPr lang="vi-VN" sz="2000" dirty="0" err="1"/>
              <a:t>function</a:t>
            </a:r>
            <a:r>
              <a:rPr lang="en-US" sz="2000" dirty="0"/>
              <a:t> </a:t>
            </a:r>
          </a:p>
          <a:p>
            <a:pPr marL="457200" lvl="1" indent="0">
              <a:buNone/>
            </a:pPr>
            <a:endParaRPr lang="vi-VN" sz="2000" dirty="0"/>
          </a:p>
        </p:txBody>
      </p:sp>
      <p:sp>
        <p:nvSpPr>
          <p:cNvPr id="4" name="Chỗ dành sẵn cho Số hiệu Bản chiếu 3">
            <a:extLst>
              <a:ext uri="{FF2B5EF4-FFF2-40B4-BE49-F238E27FC236}">
                <a16:creationId xmlns:a16="http://schemas.microsoft.com/office/drawing/2014/main" id="{629E3D53-7DE0-0BD4-A85D-8BD8565B4CDA}"/>
              </a:ext>
            </a:extLst>
          </p:cNvPr>
          <p:cNvSpPr>
            <a:spLocks noGrp="1"/>
          </p:cNvSpPr>
          <p:nvPr>
            <p:ph type="sldNum" sz="quarter" idx="11"/>
          </p:nvPr>
        </p:nvSpPr>
        <p:spPr/>
        <p:txBody>
          <a:bodyPr/>
          <a:lstStyle/>
          <a:p>
            <a:fld id="{EC845181-CF5C-4710-8252-BA94E6E0AA9A}" type="slidenum">
              <a:rPr lang="en-US" smtClean="0"/>
              <a:pPr/>
              <a:t>14</a:t>
            </a:fld>
            <a:endParaRPr lang="en-US"/>
          </a:p>
        </p:txBody>
      </p:sp>
      <p:pic>
        <p:nvPicPr>
          <p:cNvPr id="1026" name="Picture 2" descr="A single node in the neural network [10] | Download Scientific Diagram">
            <a:extLst>
              <a:ext uri="{FF2B5EF4-FFF2-40B4-BE49-F238E27FC236}">
                <a16:creationId xmlns:a16="http://schemas.microsoft.com/office/drawing/2014/main" id="{24E831A8-DCEC-FF36-150F-1A9DF0271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771" y="2827446"/>
            <a:ext cx="567690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31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6BBD3-F2B2-FE9E-081D-38B444ED9255}"/>
              </a:ext>
            </a:extLst>
          </p:cNvPr>
          <p:cNvSpPr>
            <a:spLocks noGrp="1"/>
          </p:cNvSpPr>
          <p:nvPr>
            <p:ph type="ctrTitle"/>
          </p:nvPr>
        </p:nvSpPr>
        <p:spPr>
          <a:xfrm>
            <a:off x="1752600" y="1800225"/>
            <a:ext cx="6629400" cy="1012825"/>
          </a:xfrm>
        </p:spPr>
        <p:txBody>
          <a:bodyPr wrap="square" anchor="ctr">
            <a:normAutofit/>
          </a:bodyPr>
          <a:lstStyle/>
          <a:p>
            <a:pPr>
              <a:lnSpc>
                <a:spcPct val="90000"/>
              </a:lnSpc>
            </a:pPr>
            <a:r>
              <a:rPr lang="en-US" sz="3300" dirty="0"/>
              <a:t>IV. CÁC HÀM KÍCH HOẠT PHỔ BIẾN</a:t>
            </a:r>
          </a:p>
        </p:txBody>
      </p:sp>
      <p:sp>
        <p:nvSpPr>
          <p:cNvPr id="9" name="Subtitle 2">
            <a:extLst>
              <a:ext uri="{FF2B5EF4-FFF2-40B4-BE49-F238E27FC236}">
                <a16:creationId xmlns:a16="http://schemas.microsoft.com/office/drawing/2014/main" id="{58EA4EA4-4B95-017F-07EC-0E7CFEFD424B}"/>
              </a:ext>
            </a:extLst>
          </p:cNvPr>
          <p:cNvSpPr>
            <a:spLocks noGrp="1"/>
          </p:cNvSpPr>
          <p:nvPr>
            <p:ph type="subTitle" idx="1"/>
          </p:nvPr>
        </p:nvSpPr>
        <p:spPr>
          <a:xfrm>
            <a:off x="1600200" y="3276600"/>
            <a:ext cx="6324600" cy="381000"/>
          </a:xfrm>
        </p:spPr>
        <p:txBody>
          <a:bodyPr/>
          <a:lstStyle/>
          <a:p>
            <a:endParaRPr lang="en-US"/>
          </a:p>
        </p:txBody>
      </p:sp>
      <p:sp>
        <p:nvSpPr>
          <p:cNvPr id="4" name="Slide Number Placeholder 3" hidden="1">
            <a:extLst>
              <a:ext uri="{FF2B5EF4-FFF2-40B4-BE49-F238E27FC236}">
                <a16:creationId xmlns:a16="http://schemas.microsoft.com/office/drawing/2014/main" id="{73A3EA85-DAF1-F7C6-19F1-8B20CBD2C406}"/>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15</a:t>
            </a:fld>
            <a:endParaRPr lang="en-US"/>
          </a:p>
        </p:txBody>
      </p:sp>
    </p:spTree>
    <p:extLst>
      <p:ext uri="{BB962C8B-B14F-4D97-AF65-F5344CB8AC3E}">
        <p14:creationId xmlns:p14="http://schemas.microsoft.com/office/powerpoint/2010/main" val="229259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531B0-1C3F-86A1-E00E-059ADCA26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F4BBC-D528-8780-9BF2-C2C320BD0607}"/>
              </a:ext>
            </a:extLst>
          </p:cNvPr>
          <p:cNvSpPr>
            <a:spLocks noGrp="1"/>
          </p:cNvSpPr>
          <p:nvPr>
            <p:ph type="title"/>
          </p:nvPr>
        </p:nvSpPr>
        <p:spPr/>
        <p:txBody>
          <a:bodyPr/>
          <a:lstStyle/>
          <a:p>
            <a:r>
              <a:rPr lang="en-US" dirty="0"/>
              <a:t>IV. CÁC HÀM KÍCH HOẠT PHỔ BIẾN</a:t>
            </a:r>
          </a:p>
        </p:txBody>
      </p:sp>
      <p:sp>
        <p:nvSpPr>
          <p:cNvPr id="4" name="Slide Number Placeholder 3">
            <a:extLst>
              <a:ext uri="{FF2B5EF4-FFF2-40B4-BE49-F238E27FC236}">
                <a16:creationId xmlns:a16="http://schemas.microsoft.com/office/drawing/2014/main" id="{ED02E81B-8008-144B-C5FF-7C6B7541F064}"/>
              </a:ext>
            </a:extLst>
          </p:cNvPr>
          <p:cNvSpPr>
            <a:spLocks noGrp="1"/>
          </p:cNvSpPr>
          <p:nvPr>
            <p:ph type="sldNum" sz="quarter" idx="11"/>
          </p:nvPr>
        </p:nvSpPr>
        <p:spPr/>
        <p:txBody>
          <a:bodyPr/>
          <a:lstStyle/>
          <a:p>
            <a:fld id="{EC845181-CF5C-4710-8252-BA94E6E0AA9A}" type="slidenum">
              <a:rPr lang="en-US" smtClean="0"/>
              <a:pPr/>
              <a:t>16</a:t>
            </a:fld>
            <a:endParaRPr lang="en-US"/>
          </a:p>
        </p:txBody>
      </p:sp>
      <p:sp>
        <p:nvSpPr>
          <p:cNvPr id="11" name="Hộp Văn bản 10">
            <a:extLst>
              <a:ext uri="{FF2B5EF4-FFF2-40B4-BE49-F238E27FC236}">
                <a16:creationId xmlns:a16="http://schemas.microsoft.com/office/drawing/2014/main" id="{81D42A60-A821-3818-B58A-2C1096CF3FBD}"/>
              </a:ext>
            </a:extLst>
          </p:cNvPr>
          <p:cNvSpPr txBox="1"/>
          <p:nvPr/>
        </p:nvSpPr>
        <p:spPr>
          <a:xfrm>
            <a:off x="523443" y="662910"/>
            <a:ext cx="8097113" cy="3785652"/>
          </a:xfrm>
          <a:prstGeom prst="rect">
            <a:avLst/>
          </a:prstGeom>
          <a:noFill/>
        </p:spPr>
        <p:txBody>
          <a:bodyPr wrap="square" rtlCol="0">
            <a:spAutoFit/>
          </a:bodyPr>
          <a:lstStyle/>
          <a:p>
            <a:pPr marL="342900" indent="-342900" algn="l">
              <a:buFont typeface="Wingdings" panose="05000000000000000000" pitchFamily="2" charset="2"/>
              <a:buChar char="v"/>
            </a:pPr>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p>
          <a:p>
            <a:pPr algn="l"/>
            <a:endParaRPr lang="en-US" sz="2000" dirty="0">
              <a:solidFill>
                <a:srgbClr val="000000"/>
              </a:solidFill>
              <a:latin typeface="Arial" panose="020B0604020202020204" pitchFamily="34" charset="0"/>
            </a:endParaRPr>
          </a:p>
          <a:p>
            <a:pPr algn="l"/>
            <a:r>
              <a:rPr lang="en-US" sz="2000" dirty="0">
                <a:solidFill>
                  <a:srgbClr val="000000"/>
                </a:solidFill>
                <a:latin typeface="Arial" panose="020B0604020202020204" pitchFamily="34" charset="0"/>
              </a:rPr>
              <a:t>- </a:t>
            </a:r>
            <a:r>
              <a:rPr lang="en-US" sz="2000" b="1" dirty="0">
                <a:solidFill>
                  <a:srgbClr val="000000"/>
                </a:solidFill>
                <a:latin typeface="Arial" panose="020B0604020202020204" pitchFamily="34" charset="0"/>
              </a:rPr>
              <a:t>Định </a:t>
            </a:r>
            <a:r>
              <a:rPr lang="en-US" sz="2000" b="1" dirty="0" err="1">
                <a:solidFill>
                  <a:srgbClr val="000000"/>
                </a:solidFill>
                <a:latin typeface="Arial" panose="020B0604020202020204" pitchFamily="34" charset="0"/>
              </a:rPr>
              <a:t>nghĩa</a:t>
            </a:r>
            <a:r>
              <a:rPr lang="en-US" sz="2000" b="1" dirty="0">
                <a:solidFill>
                  <a:srgbClr val="000000"/>
                </a:solidFill>
                <a:latin typeface="Arial" panose="020B0604020202020204" pitchFamily="34" charset="0"/>
              </a:rPr>
              <a:t>: </a:t>
            </a:r>
            <a:r>
              <a:rPr lang="vi-VN" sz="2000" dirty="0"/>
              <a:t>Nó là một hàm số thực, bị chặn</a:t>
            </a:r>
            <a:r>
              <a:rPr lang="en-US" sz="2000" dirty="0"/>
              <a:t> </a:t>
            </a:r>
            <a:r>
              <a:rPr lang="en-US" sz="2000" dirty="0" err="1"/>
              <a:t>từ</a:t>
            </a:r>
            <a:r>
              <a:rPr lang="en-US" sz="2000" dirty="0"/>
              <a:t> 0 </a:t>
            </a:r>
            <a:r>
              <a:rPr lang="en-US" sz="2000" dirty="0" err="1"/>
              <a:t>đến</a:t>
            </a:r>
            <a:r>
              <a:rPr lang="en-US" sz="2000" dirty="0"/>
              <a:t> 1</a:t>
            </a:r>
            <a:r>
              <a:rPr lang="vi-VN" sz="2000" dirty="0"/>
              <a:t>, khả vi (có thể đạo hàm</a:t>
            </a:r>
            <a:r>
              <a:rPr lang="en-US" sz="2000" dirty="0"/>
              <a:t> </a:t>
            </a:r>
            <a:r>
              <a:rPr lang="en-US" sz="2000" dirty="0" err="1"/>
              <a:t>nên</a:t>
            </a:r>
            <a:r>
              <a:rPr lang="en-US" sz="2000" dirty="0"/>
              <a:t> </a:t>
            </a:r>
            <a:r>
              <a:rPr lang="en-US" sz="2000" dirty="0" err="1"/>
              <a:t>áp</a:t>
            </a:r>
            <a:r>
              <a:rPr lang="en-US" sz="2000" dirty="0"/>
              <a:t> </a:t>
            </a:r>
            <a:r>
              <a:rPr lang="en-US" sz="2000" dirty="0" err="1"/>
              <a:t>dụng</a:t>
            </a:r>
            <a:r>
              <a:rPr lang="en-US" sz="2000" dirty="0"/>
              <a:t> </a:t>
            </a:r>
            <a:r>
              <a:rPr lang="en-US" sz="2000" dirty="0" err="1"/>
              <a:t>được</a:t>
            </a:r>
            <a:r>
              <a:rPr lang="en-US" sz="2000" dirty="0"/>
              <a:t> </a:t>
            </a:r>
            <a:r>
              <a:rPr lang="en-US" sz="2000" dirty="0" err="1"/>
              <a:t>cho</a:t>
            </a:r>
            <a:r>
              <a:rPr lang="en-US" sz="2000" dirty="0"/>
              <a:t> Gradient Descent</a:t>
            </a:r>
            <a:r>
              <a:rPr lang="vi-VN" sz="2000" dirty="0"/>
              <a:t>)</a:t>
            </a:r>
            <a:r>
              <a:rPr lang="en-US" sz="2000" dirty="0"/>
              <a:t>.</a:t>
            </a:r>
            <a:r>
              <a:rPr lang="vi-VN" sz="2000" dirty="0"/>
              <a:t>.</a:t>
            </a:r>
            <a:r>
              <a:rPr lang="en-US" sz="2000" dirty="0"/>
              <a:t> </a:t>
            </a:r>
          </a:p>
          <a:p>
            <a:pPr algn="l"/>
            <a:endParaRPr lang="en-US" sz="20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r>
              <a:rPr lang="en-US" sz="2000" dirty="0">
                <a:solidFill>
                  <a:srgbClr val="000000"/>
                </a:solidFill>
                <a:latin typeface="Arial" panose="020B0604020202020204" pitchFamily="34" charset="0"/>
              </a:rPr>
              <a:t>- </a:t>
            </a:r>
            <a:r>
              <a:rPr lang="en-US" sz="2000" b="1" dirty="0">
                <a:solidFill>
                  <a:srgbClr val="000000"/>
                </a:solidFill>
                <a:latin typeface="Arial" panose="020B0604020202020204" pitchFamily="34" charset="0"/>
              </a:rPr>
              <a:t>Công </a:t>
            </a:r>
            <a:r>
              <a:rPr lang="en-US" sz="2000" b="1" dirty="0" err="1">
                <a:solidFill>
                  <a:srgbClr val="000000"/>
                </a:solidFill>
                <a:latin typeface="Arial" panose="020B0604020202020204" pitchFamily="34" charset="0"/>
              </a:rPr>
              <a:t>thức</a:t>
            </a:r>
            <a:r>
              <a:rPr lang="en-US" sz="2000" b="1" dirty="0">
                <a:solidFill>
                  <a:srgbClr val="000000"/>
                </a:solidFill>
                <a:latin typeface="Arial" panose="020B0604020202020204" pitchFamily="34" charset="0"/>
              </a:rPr>
              <a:t>:</a:t>
            </a:r>
          </a:p>
          <a:p>
            <a:pPr algn="l"/>
            <a:endParaRPr lang="en-US" sz="2000" b="0" i="0" dirty="0">
              <a:solidFill>
                <a:srgbClr val="000000"/>
              </a:solidFill>
              <a:effectLst/>
              <a:latin typeface="+mn-lt"/>
            </a:endParaRPr>
          </a:p>
          <a:p>
            <a:pPr algn="l"/>
            <a:endParaRPr lang="en-US" sz="2000" dirty="0">
              <a:solidFill>
                <a:srgbClr val="000000"/>
              </a:solidFill>
              <a:latin typeface="+mn-lt"/>
            </a:endParaRPr>
          </a:p>
          <a:p>
            <a:pPr algn="l"/>
            <a:endParaRPr lang="en-US" sz="2000" b="0" i="0" dirty="0">
              <a:solidFill>
                <a:srgbClr val="000000"/>
              </a:solidFill>
              <a:effectLst/>
              <a:latin typeface="+mn-lt"/>
            </a:endParaRPr>
          </a:p>
          <a:p>
            <a:pPr algn="l"/>
            <a:endParaRPr lang="en-US" sz="2000" dirty="0">
              <a:solidFill>
                <a:srgbClr val="000000"/>
              </a:solidFill>
              <a:latin typeface="+mn-lt"/>
            </a:endParaRPr>
          </a:p>
          <a:p>
            <a:pPr algn="l"/>
            <a:r>
              <a:rPr lang="en-US" sz="2000" b="0" i="0" dirty="0">
                <a:solidFill>
                  <a:srgbClr val="000000"/>
                </a:solidFill>
                <a:effectLst/>
                <a:latin typeface="+mn-lt"/>
              </a:rPr>
              <a:t>- </a:t>
            </a:r>
            <a:r>
              <a:rPr lang="en-US" sz="2000" b="1" i="0" dirty="0" err="1">
                <a:solidFill>
                  <a:srgbClr val="000000"/>
                </a:solidFill>
                <a:effectLst/>
                <a:latin typeface="+mn-lt"/>
              </a:rPr>
              <a:t>Đồ</a:t>
            </a:r>
            <a:r>
              <a:rPr lang="en-US" sz="2000" b="1" i="0" dirty="0">
                <a:solidFill>
                  <a:srgbClr val="000000"/>
                </a:solidFill>
                <a:effectLst/>
                <a:latin typeface="+mn-lt"/>
              </a:rPr>
              <a:t> </a:t>
            </a:r>
            <a:r>
              <a:rPr lang="en-US" sz="2000" b="1" i="0" dirty="0" err="1">
                <a:solidFill>
                  <a:srgbClr val="000000"/>
                </a:solidFill>
                <a:effectLst/>
                <a:latin typeface="+mn-lt"/>
              </a:rPr>
              <a:t>thị</a:t>
            </a:r>
            <a:r>
              <a:rPr lang="en-US" sz="2000" b="1" i="0" dirty="0">
                <a:solidFill>
                  <a:srgbClr val="000000"/>
                </a:solidFill>
                <a:effectLst/>
                <a:latin typeface="+mn-lt"/>
              </a:rPr>
              <a:t> : </a:t>
            </a:r>
          </a:p>
        </p:txBody>
      </p:sp>
      <p:pic>
        <p:nvPicPr>
          <p:cNvPr id="6" name="Picture 5">
            <a:extLst>
              <a:ext uri="{FF2B5EF4-FFF2-40B4-BE49-F238E27FC236}">
                <a16:creationId xmlns:a16="http://schemas.microsoft.com/office/drawing/2014/main" id="{96C1C488-74A8-2E6E-C679-5370B51A3B6D}"/>
              </a:ext>
            </a:extLst>
          </p:cNvPr>
          <p:cNvPicPr>
            <a:picLocks noChangeAspect="1"/>
          </p:cNvPicPr>
          <p:nvPr/>
        </p:nvPicPr>
        <p:blipFill>
          <a:blip r:embed="rId3"/>
          <a:stretch>
            <a:fillRect/>
          </a:stretch>
        </p:blipFill>
        <p:spPr>
          <a:xfrm>
            <a:off x="2175642" y="2046689"/>
            <a:ext cx="3451260" cy="1382311"/>
          </a:xfrm>
          <a:prstGeom prst="rect">
            <a:avLst/>
          </a:prstGeom>
        </p:spPr>
      </p:pic>
      <p:pic>
        <p:nvPicPr>
          <p:cNvPr id="12" name="Picture 11">
            <a:extLst>
              <a:ext uri="{FF2B5EF4-FFF2-40B4-BE49-F238E27FC236}">
                <a16:creationId xmlns:a16="http://schemas.microsoft.com/office/drawing/2014/main" id="{DBD33710-4780-2F3E-7C64-154C5CFE5FF7}"/>
              </a:ext>
            </a:extLst>
          </p:cNvPr>
          <p:cNvPicPr>
            <a:picLocks noChangeAspect="1"/>
          </p:cNvPicPr>
          <p:nvPr/>
        </p:nvPicPr>
        <p:blipFill>
          <a:blip r:embed="rId4"/>
          <a:stretch>
            <a:fillRect/>
          </a:stretch>
        </p:blipFill>
        <p:spPr>
          <a:xfrm>
            <a:off x="2344983" y="3294141"/>
            <a:ext cx="5181600" cy="3328404"/>
          </a:xfrm>
          <a:prstGeom prst="rect">
            <a:avLst/>
          </a:prstGeom>
        </p:spPr>
      </p:pic>
    </p:spTree>
    <p:extLst>
      <p:ext uri="{BB962C8B-B14F-4D97-AF65-F5344CB8AC3E}">
        <p14:creationId xmlns:p14="http://schemas.microsoft.com/office/powerpoint/2010/main" val="336982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3B72-9705-EAC9-3C25-C11F3897492B}"/>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70212687-2EA5-EB52-20B5-E0BD56220C75}"/>
              </a:ext>
            </a:extLst>
          </p:cNvPr>
          <p:cNvSpPr>
            <a:spLocks noGrp="1"/>
          </p:cNvSpPr>
          <p:nvPr>
            <p:ph idx="1"/>
          </p:nvPr>
        </p:nvSpPr>
        <p:spPr>
          <a:xfrm>
            <a:off x="457200" y="641131"/>
            <a:ext cx="8229600" cy="5835869"/>
          </a:xfrm>
        </p:spPr>
        <p:txBody>
          <a:bodyPr/>
          <a:lstStyle/>
          <a:p>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p>
          <a:p>
            <a:pPr marL="0" indent="0">
              <a:buNone/>
            </a:pPr>
            <a:r>
              <a:rPr lang="en-US" dirty="0"/>
              <a:t>- </a:t>
            </a:r>
            <a:r>
              <a:rPr lang="en-US" sz="2000" b="1" dirty="0" err="1"/>
              <a:t>Đạo</a:t>
            </a:r>
            <a:r>
              <a:rPr lang="en-US" sz="2000" b="1" dirty="0"/>
              <a:t> </a:t>
            </a:r>
            <a:r>
              <a:rPr lang="en-US" sz="2000" b="1" dirty="0" err="1"/>
              <a:t>hàm</a:t>
            </a:r>
            <a:r>
              <a:rPr lang="en-US" sz="2000" b="1" dirty="0"/>
              <a:t> Sigmoid: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r>
              <a:rPr lang="en-US" sz="2000" b="1" dirty="0" err="1"/>
              <a:t>Hàm</a:t>
            </a:r>
            <a:r>
              <a:rPr lang="en-US" sz="2000" b="1" dirty="0"/>
              <a:t> Cost Function </a:t>
            </a:r>
            <a:r>
              <a:rPr lang="en-US" sz="2000" b="1" dirty="0" err="1"/>
              <a:t>trên</a:t>
            </a:r>
            <a:r>
              <a:rPr lang="en-US" sz="2000" b="1" dirty="0"/>
              <a:t> </a:t>
            </a:r>
            <a:r>
              <a:rPr lang="en-US" sz="2000" b="1" dirty="0" err="1"/>
              <a:t>toàn</a:t>
            </a:r>
            <a:r>
              <a:rPr lang="en-US" sz="2000" b="1" dirty="0"/>
              <a:t> </a:t>
            </a:r>
            <a:r>
              <a:rPr lang="en-US" sz="2000" b="1" dirty="0" err="1"/>
              <a:t>bộ</a:t>
            </a:r>
            <a:r>
              <a:rPr lang="en-US" sz="2000" b="1" dirty="0"/>
              <a:t> </a:t>
            </a:r>
            <a:r>
              <a:rPr lang="en-US" sz="2000" b="1" dirty="0" err="1"/>
              <a:t>tập</a:t>
            </a:r>
            <a:r>
              <a:rPr lang="en-US" sz="2000" b="1" dirty="0"/>
              <a:t> </a:t>
            </a:r>
            <a:r>
              <a:rPr lang="en-US" sz="2000" b="1" dirty="0" err="1"/>
              <a:t>dữ</a:t>
            </a:r>
            <a:r>
              <a:rPr lang="en-US" sz="2000" b="1" dirty="0"/>
              <a:t> </a:t>
            </a:r>
            <a:r>
              <a:rPr lang="en-US" sz="2000" b="1" dirty="0" err="1"/>
              <a:t>liệu</a:t>
            </a:r>
            <a:r>
              <a:rPr lang="en-US" sz="2000" b="1" dirty="0"/>
              <a:t>:</a:t>
            </a:r>
          </a:p>
        </p:txBody>
      </p:sp>
      <p:sp>
        <p:nvSpPr>
          <p:cNvPr id="4" name="Slide Number Placeholder 3">
            <a:extLst>
              <a:ext uri="{FF2B5EF4-FFF2-40B4-BE49-F238E27FC236}">
                <a16:creationId xmlns:a16="http://schemas.microsoft.com/office/drawing/2014/main" id="{22CF4FD6-6E99-9ACF-7396-1587925FC4A2}"/>
              </a:ext>
            </a:extLst>
          </p:cNvPr>
          <p:cNvSpPr>
            <a:spLocks noGrp="1"/>
          </p:cNvSpPr>
          <p:nvPr>
            <p:ph type="sldNum" sz="quarter" idx="11"/>
          </p:nvPr>
        </p:nvSpPr>
        <p:spPr/>
        <p:txBody>
          <a:bodyPr/>
          <a:lstStyle/>
          <a:p>
            <a:fld id="{EC845181-CF5C-4710-8252-BA94E6E0AA9A}" type="slidenum">
              <a:rPr lang="en-US" smtClean="0"/>
              <a:pPr/>
              <a:t>17</a:t>
            </a:fld>
            <a:endParaRPr lang="en-US"/>
          </a:p>
        </p:txBody>
      </p:sp>
      <p:pic>
        <p:nvPicPr>
          <p:cNvPr id="6" name="Picture 5">
            <a:extLst>
              <a:ext uri="{FF2B5EF4-FFF2-40B4-BE49-F238E27FC236}">
                <a16:creationId xmlns:a16="http://schemas.microsoft.com/office/drawing/2014/main" id="{1B20182F-25E3-15B9-A242-77A847A73583}"/>
              </a:ext>
            </a:extLst>
          </p:cNvPr>
          <p:cNvPicPr>
            <a:picLocks noChangeAspect="1"/>
          </p:cNvPicPr>
          <p:nvPr/>
        </p:nvPicPr>
        <p:blipFill>
          <a:blip r:embed="rId2"/>
          <a:stretch>
            <a:fillRect/>
          </a:stretch>
        </p:blipFill>
        <p:spPr>
          <a:xfrm>
            <a:off x="3733114" y="641131"/>
            <a:ext cx="5125165" cy="2857899"/>
          </a:xfrm>
          <a:prstGeom prst="rect">
            <a:avLst/>
          </a:prstGeom>
        </p:spPr>
      </p:pic>
      <p:pic>
        <p:nvPicPr>
          <p:cNvPr id="8" name="Picture 7">
            <a:extLst>
              <a:ext uri="{FF2B5EF4-FFF2-40B4-BE49-F238E27FC236}">
                <a16:creationId xmlns:a16="http://schemas.microsoft.com/office/drawing/2014/main" id="{DD505EDC-8713-3E08-86D2-0563305C5A71}"/>
              </a:ext>
            </a:extLst>
          </p:cNvPr>
          <p:cNvPicPr>
            <a:picLocks noChangeAspect="1"/>
          </p:cNvPicPr>
          <p:nvPr/>
        </p:nvPicPr>
        <p:blipFill>
          <a:blip r:embed="rId3"/>
          <a:stretch>
            <a:fillRect/>
          </a:stretch>
        </p:blipFill>
        <p:spPr>
          <a:xfrm>
            <a:off x="1466030" y="4135820"/>
            <a:ext cx="5983286" cy="1681656"/>
          </a:xfrm>
          <a:prstGeom prst="rect">
            <a:avLst/>
          </a:prstGeom>
        </p:spPr>
      </p:pic>
    </p:spTree>
    <p:extLst>
      <p:ext uri="{BB962C8B-B14F-4D97-AF65-F5344CB8AC3E}">
        <p14:creationId xmlns:p14="http://schemas.microsoft.com/office/powerpoint/2010/main" val="49968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A41E7-E512-1E8F-6120-C3DB269D55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1EAC7-C416-EC97-CB08-655A8572939D}"/>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CD900F60-DB35-49B8-6DD8-7F08B88946F0}"/>
              </a:ext>
            </a:extLst>
          </p:cNvPr>
          <p:cNvSpPr>
            <a:spLocks noGrp="1"/>
          </p:cNvSpPr>
          <p:nvPr>
            <p:ph idx="1"/>
          </p:nvPr>
        </p:nvSpPr>
        <p:spPr>
          <a:xfrm>
            <a:off x="457200" y="641131"/>
            <a:ext cx="8229600" cy="5835869"/>
          </a:xfrm>
        </p:spPr>
        <p:txBody>
          <a:bodyPr/>
          <a:lstStyle/>
          <a:p>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endParaRPr lang="en-US" sz="2000" dirty="0"/>
          </a:p>
          <a:p>
            <a:pPr marL="0" indent="0">
              <a:buNone/>
            </a:pPr>
            <a:r>
              <a:rPr lang="en-US" sz="2000" dirty="0"/>
              <a:t>- </a:t>
            </a:r>
            <a:r>
              <a:rPr lang="en-US" sz="2000" b="1" dirty="0" err="1"/>
              <a:t>Chứng</a:t>
            </a:r>
            <a:r>
              <a:rPr lang="en-US" sz="2000" b="1" dirty="0"/>
              <a:t> </a:t>
            </a:r>
            <a:r>
              <a:rPr lang="en-US" sz="2000" b="1" dirty="0" err="1"/>
              <a:t>minh</a:t>
            </a:r>
            <a:r>
              <a:rPr lang="en-US" sz="2000" b="1" dirty="0"/>
              <a:t> </a:t>
            </a:r>
            <a:r>
              <a:rPr lang="en-US" sz="2000" b="1" dirty="0" err="1"/>
              <a:t>công</a:t>
            </a:r>
            <a:r>
              <a:rPr lang="en-US" sz="2000" b="1" dirty="0"/>
              <a:t> </a:t>
            </a:r>
            <a:r>
              <a:rPr lang="en-US" sz="2000" b="1" dirty="0" err="1"/>
              <a:t>thức</a:t>
            </a:r>
            <a:r>
              <a:rPr lang="en-US" sz="2000" b="1" dirty="0"/>
              <a:t> Cost function: </a:t>
            </a:r>
          </a:p>
          <a:p>
            <a:pPr marL="0" indent="0">
              <a:buNone/>
            </a:pPr>
            <a:endParaRPr lang="en-US" sz="2000" b="1" dirty="0"/>
          </a:p>
          <a:p>
            <a:pPr marL="0" indent="0">
              <a:buNone/>
            </a:pPr>
            <a:r>
              <a:rPr lang="en-US" sz="2000" dirty="0"/>
              <a:t> + </a:t>
            </a:r>
            <a:r>
              <a:rPr lang="en-US" sz="2000" dirty="0" err="1"/>
              <a:t>Xác</a:t>
            </a:r>
            <a:r>
              <a:rPr lang="en-US" sz="2000" dirty="0"/>
              <a:t> </a:t>
            </a:r>
            <a:r>
              <a:rPr lang="en-US" sz="2000" dirty="0" err="1"/>
              <a:t>suất</a:t>
            </a:r>
            <a:r>
              <a:rPr lang="en-US" sz="2000" dirty="0"/>
              <a:t> y </a:t>
            </a:r>
            <a:r>
              <a:rPr lang="en-US" sz="2000" dirty="0" err="1"/>
              <a:t>thuộc</a:t>
            </a:r>
            <a:r>
              <a:rPr lang="en-US" sz="2000" dirty="0"/>
              <a:t> </a:t>
            </a:r>
            <a:r>
              <a:rPr lang="en-US" sz="2000" dirty="0" err="1"/>
              <a:t>lớp</a:t>
            </a:r>
            <a:r>
              <a:rPr lang="en-US" sz="2000" dirty="0"/>
              <a:t> 1: </a:t>
            </a:r>
          </a:p>
          <a:p>
            <a:pPr marL="0" indent="0">
              <a:buNone/>
            </a:pPr>
            <a:endParaRPr lang="en-US" sz="2000" dirty="0"/>
          </a:p>
          <a:p>
            <a:pPr marL="0" indent="0">
              <a:buNone/>
            </a:pPr>
            <a:r>
              <a:rPr lang="en-US" sz="2000" dirty="0"/>
              <a:t> + </a:t>
            </a:r>
            <a:r>
              <a:rPr lang="en-US" sz="2000" dirty="0" err="1"/>
              <a:t>Xác</a:t>
            </a:r>
            <a:r>
              <a:rPr lang="en-US" sz="2000" dirty="0"/>
              <a:t> </a:t>
            </a:r>
            <a:r>
              <a:rPr lang="en-US" sz="2000" dirty="0" err="1"/>
              <a:t>suất</a:t>
            </a:r>
            <a:r>
              <a:rPr lang="en-US" sz="2000" dirty="0"/>
              <a:t> y </a:t>
            </a:r>
            <a:r>
              <a:rPr lang="en-US" sz="2000" dirty="0" err="1"/>
              <a:t>thuộc</a:t>
            </a:r>
            <a:r>
              <a:rPr lang="en-US" sz="2000" dirty="0"/>
              <a:t> </a:t>
            </a:r>
            <a:r>
              <a:rPr lang="en-US" sz="2000" dirty="0" err="1"/>
              <a:t>lớp</a:t>
            </a:r>
            <a:r>
              <a:rPr lang="en-US" sz="2000" dirty="0"/>
              <a:t> 0: </a:t>
            </a:r>
          </a:p>
          <a:p>
            <a:pPr marL="0" indent="0">
              <a:buNone/>
            </a:pPr>
            <a:endParaRPr lang="en-US" sz="2000" dirty="0"/>
          </a:p>
          <a:p>
            <a:pPr marL="0" indent="0">
              <a:buNone/>
            </a:pPr>
            <a:r>
              <a:rPr lang="en-US" sz="2000" dirty="0"/>
              <a:t>  =&gt; </a:t>
            </a:r>
            <a:r>
              <a:rPr lang="en-US" sz="2000" dirty="0" err="1"/>
              <a:t>Tổng</a:t>
            </a:r>
            <a:r>
              <a:rPr lang="en-US" sz="2000" dirty="0"/>
              <a:t> </a:t>
            </a:r>
            <a:r>
              <a:rPr lang="en-US" sz="2000" dirty="0" err="1"/>
              <a:t>quát</a:t>
            </a:r>
            <a:r>
              <a:rPr lang="en-US" sz="2000" dirty="0"/>
              <a:t>:</a:t>
            </a:r>
          </a:p>
          <a:p>
            <a:pPr marL="0" indent="0">
              <a:buNone/>
            </a:pPr>
            <a:endParaRPr lang="en-US" sz="2000" dirty="0"/>
          </a:p>
          <a:p>
            <a:pPr marL="0" indent="0">
              <a:buNone/>
            </a:pPr>
            <a:r>
              <a:rPr lang="en-US" sz="2000" dirty="0"/>
              <a:t>  + </a:t>
            </a:r>
            <a:r>
              <a:rPr lang="en-US" sz="2000" dirty="0" err="1"/>
              <a:t>Lấy</a:t>
            </a:r>
            <a:r>
              <a:rPr lang="en-US" sz="2000" dirty="0"/>
              <a:t> </a:t>
            </a:r>
            <a:r>
              <a:rPr lang="en-US" sz="2000" dirty="0" err="1"/>
              <a:t>loga</a:t>
            </a:r>
            <a:r>
              <a:rPr lang="en-US" sz="2000" dirty="0"/>
              <a:t> 2 </a:t>
            </a:r>
            <a:r>
              <a:rPr lang="en-US" sz="2000" dirty="0" err="1"/>
              <a:t>vế</a:t>
            </a:r>
            <a:r>
              <a:rPr lang="en-US" sz="2000" dirty="0"/>
              <a:t> </a:t>
            </a:r>
            <a:r>
              <a:rPr lang="en-US" sz="2000" dirty="0" err="1"/>
              <a:t>lấy</a:t>
            </a:r>
            <a:r>
              <a:rPr lang="en-US" sz="2000" dirty="0"/>
              <a:t> </a:t>
            </a:r>
            <a:r>
              <a:rPr lang="en-US" sz="2000" dirty="0" err="1"/>
              <a:t>trung</a:t>
            </a:r>
            <a:r>
              <a:rPr lang="en-US" sz="2000" dirty="0"/>
              <a:t> </a:t>
            </a:r>
            <a:r>
              <a:rPr lang="en-US" sz="2000" dirty="0" err="1"/>
              <a:t>bình</a:t>
            </a:r>
            <a:r>
              <a:rPr lang="en-US" sz="2000" dirty="0"/>
              <a:t> </a:t>
            </a:r>
            <a:r>
              <a:rPr lang="en-US" sz="2000" dirty="0" err="1"/>
              <a:t>toàn</a:t>
            </a:r>
            <a:r>
              <a:rPr lang="en-US" sz="2000" dirty="0"/>
              <a:t> </a:t>
            </a:r>
            <a:r>
              <a:rPr lang="en-US" sz="2000" dirty="0" err="1"/>
              <a:t>bộ</a:t>
            </a:r>
            <a:r>
              <a:rPr lang="en-US" sz="2000" dirty="0"/>
              <a:t> </a:t>
            </a:r>
            <a:r>
              <a:rPr lang="en-US" sz="2000" dirty="0" err="1"/>
              <a:t>tập</a:t>
            </a:r>
            <a:r>
              <a:rPr lang="en-US" sz="2000" dirty="0"/>
              <a:t> </a:t>
            </a:r>
            <a:r>
              <a:rPr lang="en-US" sz="2000" dirty="0" err="1"/>
              <a:t>dữ</a:t>
            </a:r>
            <a:r>
              <a:rPr lang="en-US" sz="2000" dirty="0"/>
              <a:t> </a:t>
            </a:r>
            <a:r>
              <a:rPr lang="en-US" sz="2000" dirty="0" err="1"/>
              <a:t>liệu</a:t>
            </a:r>
            <a:r>
              <a:rPr lang="en-US" sz="2000" dirty="0"/>
              <a:t>: </a:t>
            </a:r>
          </a:p>
          <a:p>
            <a:pPr marL="0" indent="0">
              <a:buNone/>
            </a:pPr>
            <a:r>
              <a:rPr lang="en-US" sz="2000" dirty="0"/>
              <a:t>   (</a:t>
            </a:r>
            <a:r>
              <a:rPr lang="en-US" sz="2000" dirty="0" err="1"/>
              <a:t>cho</a:t>
            </a:r>
            <a:r>
              <a:rPr lang="en-US" sz="2000" dirty="0"/>
              <a:t> </a:t>
            </a:r>
            <a:r>
              <a:rPr lang="en-US" sz="2000" dirty="0" err="1"/>
              <a:t>thêm</a:t>
            </a:r>
            <a:r>
              <a:rPr lang="en-US" sz="2000" dirty="0"/>
              <a:t> </a:t>
            </a:r>
            <a:r>
              <a:rPr lang="en-US" sz="2000" dirty="0" err="1"/>
              <a:t>dấu</a:t>
            </a:r>
            <a:r>
              <a:rPr lang="en-US" sz="2000" dirty="0"/>
              <a:t> </a:t>
            </a:r>
            <a:r>
              <a:rPr lang="en-US" sz="2000" dirty="0" err="1"/>
              <a:t>âm</a:t>
            </a:r>
            <a:r>
              <a:rPr lang="en-US" sz="2000" dirty="0"/>
              <a:t> </a:t>
            </a:r>
            <a:r>
              <a:rPr lang="en-US" sz="2000" dirty="0" err="1"/>
              <a:t>thì</a:t>
            </a:r>
            <a:r>
              <a:rPr lang="en-US" sz="2000" dirty="0"/>
              <a:t> </a:t>
            </a:r>
            <a:r>
              <a:rPr lang="en-US" sz="2000" dirty="0" err="1"/>
              <a:t>vế</a:t>
            </a:r>
            <a:r>
              <a:rPr lang="en-US" sz="2000" dirty="0"/>
              <a:t> </a:t>
            </a:r>
            <a:r>
              <a:rPr lang="en-US" sz="2000" dirty="0" err="1"/>
              <a:t>phải</a:t>
            </a:r>
            <a:r>
              <a:rPr lang="en-US" sz="2000" dirty="0"/>
              <a:t> </a:t>
            </a:r>
            <a:r>
              <a:rPr lang="en-US" sz="2000" dirty="0" err="1"/>
              <a:t>xích</a:t>
            </a:r>
            <a:r>
              <a:rPr lang="en-US" sz="2000" dirty="0"/>
              <a:t> ma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âm</a:t>
            </a:r>
            <a:r>
              <a:rPr lang="en-US" sz="2000" dirty="0"/>
              <a:t>)</a:t>
            </a:r>
          </a:p>
        </p:txBody>
      </p:sp>
      <p:sp>
        <p:nvSpPr>
          <p:cNvPr id="4" name="Slide Number Placeholder 3">
            <a:extLst>
              <a:ext uri="{FF2B5EF4-FFF2-40B4-BE49-F238E27FC236}">
                <a16:creationId xmlns:a16="http://schemas.microsoft.com/office/drawing/2014/main" id="{6260B392-8A6E-F5B6-BA4F-BD54AC107A1F}"/>
              </a:ext>
            </a:extLst>
          </p:cNvPr>
          <p:cNvSpPr>
            <a:spLocks noGrp="1"/>
          </p:cNvSpPr>
          <p:nvPr>
            <p:ph type="sldNum" sz="quarter" idx="11"/>
          </p:nvPr>
        </p:nvSpPr>
        <p:spPr/>
        <p:txBody>
          <a:bodyPr/>
          <a:lstStyle/>
          <a:p>
            <a:fld id="{EC845181-CF5C-4710-8252-BA94E6E0AA9A}" type="slidenum">
              <a:rPr lang="en-US" smtClean="0"/>
              <a:pPr/>
              <a:t>18</a:t>
            </a:fld>
            <a:endParaRPr lang="en-US"/>
          </a:p>
        </p:txBody>
      </p:sp>
      <p:pic>
        <p:nvPicPr>
          <p:cNvPr id="8" name="Picture 7">
            <a:extLst>
              <a:ext uri="{FF2B5EF4-FFF2-40B4-BE49-F238E27FC236}">
                <a16:creationId xmlns:a16="http://schemas.microsoft.com/office/drawing/2014/main" id="{8346D9FD-5401-9390-852B-618B36D0E081}"/>
              </a:ext>
            </a:extLst>
          </p:cNvPr>
          <p:cNvPicPr>
            <a:picLocks noChangeAspect="1"/>
          </p:cNvPicPr>
          <p:nvPr/>
        </p:nvPicPr>
        <p:blipFill>
          <a:blip r:embed="rId2"/>
          <a:stretch>
            <a:fillRect/>
          </a:stretch>
        </p:blipFill>
        <p:spPr>
          <a:xfrm>
            <a:off x="1458059" y="4701413"/>
            <a:ext cx="5983286" cy="1681656"/>
          </a:xfrm>
          <a:prstGeom prst="rect">
            <a:avLst/>
          </a:prstGeom>
        </p:spPr>
      </p:pic>
      <p:pic>
        <p:nvPicPr>
          <p:cNvPr id="7" name="Picture 6">
            <a:extLst>
              <a:ext uri="{FF2B5EF4-FFF2-40B4-BE49-F238E27FC236}">
                <a16:creationId xmlns:a16="http://schemas.microsoft.com/office/drawing/2014/main" id="{7A99B648-D869-38C1-22C0-3BD8107CA3A1}"/>
              </a:ext>
            </a:extLst>
          </p:cNvPr>
          <p:cNvPicPr>
            <a:picLocks noChangeAspect="1"/>
          </p:cNvPicPr>
          <p:nvPr/>
        </p:nvPicPr>
        <p:blipFill>
          <a:blip r:embed="rId3"/>
          <a:stretch>
            <a:fillRect/>
          </a:stretch>
        </p:blipFill>
        <p:spPr>
          <a:xfrm>
            <a:off x="4449702" y="1664474"/>
            <a:ext cx="3296110" cy="724001"/>
          </a:xfrm>
          <a:prstGeom prst="rect">
            <a:avLst/>
          </a:prstGeom>
        </p:spPr>
      </p:pic>
      <p:pic>
        <p:nvPicPr>
          <p:cNvPr id="10" name="Picture 9">
            <a:extLst>
              <a:ext uri="{FF2B5EF4-FFF2-40B4-BE49-F238E27FC236}">
                <a16:creationId xmlns:a16="http://schemas.microsoft.com/office/drawing/2014/main" id="{6886905C-352A-E98D-EA03-C907F8B6A254}"/>
              </a:ext>
            </a:extLst>
          </p:cNvPr>
          <p:cNvPicPr>
            <a:picLocks noChangeAspect="1"/>
          </p:cNvPicPr>
          <p:nvPr/>
        </p:nvPicPr>
        <p:blipFill>
          <a:blip r:embed="rId4"/>
          <a:stretch>
            <a:fillRect/>
          </a:stretch>
        </p:blipFill>
        <p:spPr>
          <a:xfrm>
            <a:off x="4539143" y="2282660"/>
            <a:ext cx="4058216" cy="847843"/>
          </a:xfrm>
          <a:prstGeom prst="rect">
            <a:avLst/>
          </a:prstGeom>
        </p:spPr>
      </p:pic>
      <p:pic>
        <p:nvPicPr>
          <p:cNvPr id="12" name="Picture 11">
            <a:extLst>
              <a:ext uri="{FF2B5EF4-FFF2-40B4-BE49-F238E27FC236}">
                <a16:creationId xmlns:a16="http://schemas.microsoft.com/office/drawing/2014/main" id="{19C20E71-899D-4352-0D89-1C706EC4D057}"/>
              </a:ext>
            </a:extLst>
          </p:cNvPr>
          <p:cNvPicPr>
            <a:picLocks noChangeAspect="1"/>
          </p:cNvPicPr>
          <p:nvPr/>
        </p:nvPicPr>
        <p:blipFill>
          <a:blip r:embed="rId5"/>
          <a:stretch>
            <a:fillRect/>
          </a:stretch>
        </p:blipFill>
        <p:spPr>
          <a:xfrm>
            <a:off x="2971800" y="3078652"/>
            <a:ext cx="5134692" cy="866896"/>
          </a:xfrm>
          <a:prstGeom prst="rect">
            <a:avLst/>
          </a:prstGeom>
        </p:spPr>
      </p:pic>
    </p:spTree>
    <p:extLst>
      <p:ext uri="{BB962C8B-B14F-4D97-AF65-F5344CB8AC3E}">
        <p14:creationId xmlns:p14="http://schemas.microsoft.com/office/powerpoint/2010/main" val="2876097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2CEB-2DBA-AB88-C6AB-4E12A521CF59}"/>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64A31985-A98A-9C4A-1ABE-6A9D3777E7A2}"/>
              </a:ext>
            </a:extLst>
          </p:cNvPr>
          <p:cNvSpPr>
            <a:spLocks noGrp="1"/>
          </p:cNvSpPr>
          <p:nvPr>
            <p:ph idx="1"/>
          </p:nvPr>
        </p:nvSpPr>
        <p:spPr>
          <a:xfrm>
            <a:off x="457200" y="683172"/>
            <a:ext cx="8229600" cy="5793829"/>
          </a:xfrm>
        </p:spPr>
        <p:txBody>
          <a:bodyPr/>
          <a:lstStyle/>
          <a:p>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endParaRPr lang="en-US" sz="2000" dirty="0"/>
          </a:p>
          <a:p>
            <a:pPr marL="0" indent="0">
              <a:buNone/>
            </a:pPr>
            <a:r>
              <a:rPr lang="en-US" sz="2000" dirty="0"/>
              <a:t>- </a:t>
            </a:r>
            <a:r>
              <a:rPr lang="en-US" sz="2000" dirty="0" err="1"/>
              <a:t>Đạo</a:t>
            </a:r>
            <a:r>
              <a:rPr lang="en-US" sz="2000" dirty="0"/>
              <a:t> </a:t>
            </a:r>
            <a:r>
              <a:rPr lang="en-US" sz="2000" dirty="0" err="1"/>
              <a:t>hàm</a:t>
            </a:r>
            <a:r>
              <a:rPr lang="en-US" sz="2000" dirty="0"/>
              <a:t> loss function </a:t>
            </a:r>
            <a:r>
              <a:rPr lang="en-US" sz="2000" dirty="0" err="1"/>
              <a:t>theo</a:t>
            </a:r>
            <a:r>
              <a:rPr lang="en-US" sz="2000" dirty="0"/>
              <a:t> w (</a:t>
            </a:r>
            <a:r>
              <a:rPr lang="en-US" sz="2000" dirty="0" err="1"/>
              <a:t>toàn</a:t>
            </a:r>
            <a:r>
              <a:rPr lang="en-US" sz="2000" dirty="0"/>
              <a:t> </a:t>
            </a:r>
            <a:r>
              <a:rPr lang="en-US" sz="2000" dirty="0" err="1"/>
              <a:t>bộ</a:t>
            </a:r>
            <a:r>
              <a:rPr lang="en-US" sz="2000" dirty="0"/>
              <a:t> </a:t>
            </a:r>
            <a:r>
              <a:rPr lang="en-US" sz="2000" dirty="0" err="1"/>
              <a:t>tập</a:t>
            </a:r>
            <a:r>
              <a:rPr lang="en-US" sz="2000" dirty="0"/>
              <a:t> </a:t>
            </a:r>
            <a:r>
              <a:rPr lang="en-US" sz="2000" dirty="0" err="1"/>
              <a:t>dữ</a:t>
            </a:r>
            <a:r>
              <a:rPr lang="en-US" sz="2000" dirty="0"/>
              <a:t> </a:t>
            </a:r>
            <a:r>
              <a:rPr lang="en-US" sz="2000" dirty="0" err="1"/>
              <a:t>liệu</a:t>
            </a:r>
            <a:r>
              <a:rPr lang="en-US" sz="2000" dirty="0"/>
              <a:t> ): </a:t>
            </a:r>
          </a:p>
          <a:p>
            <a:pPr marL="0" indent="0">
              <a:buNone/>
            </a:pPr>
            <a:r>
              <a:rPr lang="en-US" sz="2000" dirty="0"/>
              <a:t>   (</a:t>
            </a:r>
            <a:r>
              <a:rPr lang="en-US" sz="2000" dirty="0" err="1"/>
              <a:t>Ví</a:t>
            </a:r>
            <a:r>
              <a:rPr lang="en-US" sz="2000" dirty="0"/>
              <a:t> </a:t>
            </a:r>
            <a:r>
              <a:rPr lang="en-US" sz="2000" dirty="0" err="1"/>
              <a:t>dụ</a:t>
            </a:r>
            <a:r>
              <a:rPr lang="en-US" sz="2000" dirty="0"/>
              <a:t> TH 2 </a:t>
            </a:r>
            <a:r>
              <a:rPr lang="en-US" sz="2000" dirty="0" err="1"/>
              <a:t>đặc</a:t>
            </a:r>
            <a:r>
              <a:rPr lang="en-US" sz="2000" dirty="0"/>
              <a:t> </a:t>
            </a:r>
            <a:r>
              <a:rPr lang="en-US" sz="2000" dirty="0" err="1"/>
              <a:t>trưng</a:t>
            </a:r>
            <a:r>
              <a:rPr lang="en-US" sz="2000" dirty="0"/>
              <a:t>):</a:t>
            </a:r>
          </a:p>
        </p:txBody>
      </p:sp>
      <p:sp>
        <p:nvSpPr>
          <p:cNvPr id="4" name="Slide Number Placeholder 3">
            <a:extLst>
              <a:ext uri="{FF2B5EF4-FFF2-40B4-BE49-F238E27FC236}">
                <a16:creationId xmlns:a16="http://schemas.microsoft.com/office/drawing/2014/main" id="{2EADBF5C-ED50-671A-0679-65DAC1F6614A}"/>
              </a:ext>
            </a:extLst>
          </p:cNvPr>
          <p:cNvSpPr>
            <a:spLocks noGrp="1"/>
          </p:cNvSpPr>
          <p:nvPr>
            <p:ph type="sldNum" sz="quarter" idx="11"/>
          </p:nvPr>
        </p:nvSpPr>
        <p:spPr/>
        <p:txBody>
          <a:bodyPr/>
          <a:lstStyle/>
          <a:p>
            <a:fld id="{EC845181-CF5C-4710-8252-BA94E6E0AA9A}" type="slidenum">
              <a:rPr lang="en-US" smtClean="0"/>
              <a:pPr/>
              <a:t>19</a:t>
            </a:fld>
            <a:endParaRPr lang="en-US"/>
          </a:p>
        </p:txBody>
      </p:sp>
      <p:pic>
        <p:nvPicPr>
          <p:cNvPr id="6" name="Picture 5">
            <a:extLst>
              <a:ext uri="{FF2B5EF4-FFF2-40B4-BE49-F238E27FC236}">
                <a16:creationId xmlns:a16="http://schemas.microsoft.com/office/drawing/2014/main" id="{139AE6E0-5CA4-43E6-E71C-2F6F8B3E5630}"/>
              </a:ext>
            </a:extLst>
          </p:cNvPr>
          <p:cNvPicPr>
            <a:picLocks noChangeAspect="1"/>
          </p:cNvPicPr>
          <p:nvPr/>
        </p:nvPicPr>
        <p:blipFill>
          <a:blip r:embed="rId2"/>
          <a:stretch>
            <a:fillRect/>
          </a:stretch>
        </p:blipFill>
        <p:spPr>
          <a:xfrm>
            <a:off x="681892" y="1859820"/>
            <a:ext cx="4937165" cy="3482576"/>
          </a:xfrm>
          <a:prstGeom prst="rect">
            <a:avLst/>
          </a:prstGeom>
        </p:spPr>
      </p:pic>
    </p:spTree>
    <p:extLst>
      <p:ext uri="{BB962C8B-B14F-4D97-AF65-F5344CB8AC3E}">
        <p14:creationId xmlns:p14="http://schemas.microsoft.com/office/powerpoint/2010/main" val="231546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D1DD38-C67B-F52E-0C03-7C0DC2FEB6AC}"/>
              </a:ext>
            </a:extLst>
          </p:cNvPr>
          <p:cNvSpPr>
            <a:spLocks noGrp="1"/>
          </p:cNvSpPr>
          <p:nvPr>
            <p:ph type="ctrTitle"/>
          </p:nvPr>
        </p:nvSpPr>
        <p:spPr>
          <a:xfrm>
            <a:off x="1752600" y="1800225"/>
            <a:ext cx="6629400" cy="1012825"/>
          </a:xfrm>
        </p:spPr>
        <p:txBody>
          <a:bodyPr/>
          <a:lstStyle/>
          <a:p>
            <a:r>
              <a:rPr lang="en-US" dirty="0"/>
              <a:t>I. LINEAR REGRESSION</a:t>
            </a:r>
          </a:p>
        </p:txBody>
      </p:sp>
      <p:sp>
        <p:nvSpPr>
          <p:cNvPr id="11" name="Subtitle 2">
            <a:extLst>
              <a:ext uri="{FF2B5EF4-FFF2-40B4-BE49-F238E27FC236}">
                <a16:creationId xmlns:a16="http://schemas.microsoft.com/office/drawing/2014/main" id="{AFB3157E-8652-D7EF-9C24-039E92E1FBBB}"/>
              </a:ext>
            </a:extLst>
          </p:cNvPr>
          <p:cNvSpPr>
            <a:spLocks noGrp="1"/>
          </p:cNvSpPr>
          <p:nvPr>
            <p:ph type="subTitle" idx="1"/>
          </p:nvPr>
        </p:nvSpPr>
        <p:spPr>
          <a:xfrm>
            <a:off x="1600200" y="3276600"/>
            <a:ext cx="6324600" cy="381000"/>
          </a:xfrm>
        </p:spPr>
        <p:txBody>
          <a:bodyPr/>
          <a:lstStyle/>
          <a:p>
            <a:endParaRPr lang="en-US"/>
          </a:p>
        </p:txBody>
      </p:sp>
      <p:sp>
        <p:nvSpPr>
          <p:cNvPr id="4" name="Slide Number Placeholder 3" hidden="1">
            <a:extLst>
              <a:ext uri="{FF2B5EF4-FFF2-40B4-BE49-F238E27FC236}">
                <a16:creationId xmlns:a16="http://schemas.microsoft.com/office/drawing/2014/main" id="{FC642952-39E3-28BF-FE83-8A6F43067A36}"/>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2</a:t>
            </a:fld>
            <a:endParaRPr lang="en-US"/>
          </a:p>
        </p:txBody>
      </p:sp>
    </p:spTree>
    <p:extLst>
      <p:ext uri="{BB962C8B-B14F-4D97-AF65-F5344CB8AC3E}">
        <p14:creationId xmlns:p14="http://schemas.microsoft.com/office/powerpoint/2010/main" val="388831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21CC4-6E2C-1271-4310-14B62AD92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F690E-706B-35CA-A176-30080B181A36}"/>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BD8CA83E-827C-F292-6072-26D258358984}"/>
              </a:ext>
            </a:extLst>
          </p:cNvPr>
          <p:cNvSpPr>
            <a:spLocks noGrp="1"/>
          </p:cNvSpPr>
          <p:nvPr>
            <p:ph idx="1"/>
          </p:nvPr>
        </p:nvSpPr>
        <p:spPr>
          <a:xfrm>
            <a:off x="457200" y="683172"/>
            <a:ext cx="8229600" cy="5793829"/>
          </a:xfrm>
        </p:spPr>
        <p:txBody>
          <a:bodyPr/>
          <a:lstStyle/>
          <a:p>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endParaRPr lang="en-US" sz="2000" dirty="0"/>
          </a:p>
          <a:p>
            <a:pPr>
              <a:buFontTx/>
              <a:buChar char="-"/>
            </a:pPr>
            <a:r>
              <a:rPr lang="en-US" sz="2000" dirty="0" err="1"/>
              <a:t>Chứng</a:t>
            </a:r>
            <a:r>
              <a:rPr lang="en-US" sz="2000" dirty="0"/>
              <a:t> </a:t>
            </a:r>
            <a:r>
              <a:rPr lang="en-US" sz="2000" dirty="0" err="1"/>
              <a:t>minh</a:t>
            </a:r>
            <a:r>
              <a:rPr lang="en-US" sz="2000" dirty="0"/>
              <a:t> : </a:t>
            </a:r>
          </a:p>
          <a:p>
            <a:pPr>
              <a:buFontTx/>
              <a:buChar char="-"/>
            </a:pPr>
            <a:endParaRPr lang="en-US" sz="2000" dirty="0"/>
          </a:p>
          <a:p>
            <a:pPr marL="0" indent="0">
              <a:buNone/>
            </a:pPr>
            <a:r>
              <a:rPr lang="en-US" sz="2000" dirty="0"/>
              <a:t>+ Ta </a:t>
            </a:r>
            <a:r>
              <a:rPr lang="en-US" sz="2000" dirty="0" err="1"/>
              <a:t>có</a:t>
            </a:r>
            <a:r>
              <a:rPr lang="en-US" sz="2000" dirty="0"/>
              <a:t> : </a:t>
            </a:r>
          </a:p>
          <a:p>
            <a:pPr>
              <a:buFontTx/>
              <a:buChar char="-"/>
            </a:pPr>
            <a:endParaRPr lang="en-US" sz="2000" dirty="0"/>
          </a:p>
          <a:p>
            <a:pPr marL="0" indent="0">
              <a:buNone/>
            </a:pPr>
            <a:r>
              <a:rPr lang="en-US" sz="2000" dirty="0"/>
              <a:t>     =&gt;</a:t>
            </a:r>
          </a:p>
          <a:p>
            <a:pPr marL="0" indent="0">
              <a:buNone/>
            </a:pPr>
            <a:endParaRPr lang="en-US" sz="2000" dirty="0"/>
          </a:p>
          <a:p>
            <a:pPr marL="0" indent="0">
              <a:buNone/>
            </a:pPr>
            <a:endParaRPr lang="en-US" sz="2000" dirty="0"/>
          </a:p>
          <a:p>
            <a:pPr marL="0" indent="0">
              <a:buNone/>
            </a:pPr>
            <a:r>
              <a:rPr lang="en-US" sz="2000" dirty="0"/>
              <a:t>+ Ta </a:t>
            </a:r>
            <a:r>
              <a:rPr lang="en-US" sz="2000" dirty="0" err="1"/>
              <a:t>có</a:t>
            </a:r>
            <a:r>
              <a:rPr lang="en-US" sz="2000" dirty="0"/>
              <a:t> : </a:t>
            </a:r>
          </a:p>
          <a:p>
            <a:pPr marL="0" indent="0">
              <a:buNone/>
            </a:pPr>
            <a:endParaRPr lang="en-US" sz="2000" dirty="0"/>
          </a:p>
          <a:p>
            <a:pPr marL="0" indent="0">
              <a:buNone/>
            </a:pPr>
            <a:r>
              <a:rPr lang="en-US" sz="2000" dirty="0"/>
              <a:t>     =&gt;                                      </a:t>
            </a:r>
            <a:r>
              <a:rPr lang="en-US" sz="2000" dirty="0" err="1"/>
              <a:t>Từ</a:t>
            </a:r>
            <a:r>
              <a:rPr lang="en-US" sz="2000" dirty="0"/>
              <a:t> </a:t>
            </a:r>
            <a:r>
              <a:rPr lang="en-US" sz="2000" dirty="0" err="1"/>
              <a:t>biểu</a:t>
            </a:r>
            <a:r>
              <a:rPr lang="en-US" sz="2000" dirty="0"/>
              <a:t> </a:t>
            </a:r>
            <a:r>
              <a:rPr lang="en-US" sz="2000" dirty="0" err="1"/>
              <a:t>thức</a:t>
            </a:r>
            <a:r>
              <a:rPr lang="en-US" sz="2000" dirty="0"/>
              <a:t> </a:t>
            </a:r>
            <a:r>
              <a:rPr lang="en-US" sz="2000" dirty="0" err="1"/>
              <a:t>thì</a:t>
            </a:r>
            <a:r>
              <a:rPr lang="en-US" sz="2000" dirty="0"/>
              <a:t> ta chia </a:t>
            </a:r>
            <a:r>
              <a:rPr lang="en-US" sz="2000" dirty="0" err="1"/>
              <a:t>cho</a:t>
            </a:r>
            <a:r>
              <a:rPr lang="en-US" sz="2000" dirty="0"/>
              <a:t>     .                                               N </a:t>
            </a:r>
            <a:r>
              <a:rPr lang="en-US" sz="2000" dirty="0" err="1"/>
              <a:t>thì</a:t>
            </a:r>
            <a:r>
              <a:rPr lang="en-US" sz="2000" dirty="0"/>
              <a:t> </a:t>
            </a:r>
            <a:r>
              <a:rPr lang="en-US" sz="2000" dirty="0" err="1"/>
              <a:t>suy</a:t>
            </a:r>
            <a:r>
              <a:rPr lang="en-US" sz="2000" dirty="0"/>
              <a:t> </a:t>
            </a:r>
            <a:r>
              <a:rPr lang="en-US" sz="2000" dirty="0" err="1"/>
              <a:t>ra</a:t>
            </a:r>
            <a:r>
              <a:rPr lang="en-US" sz="2000" dirty="0"/>
              <a:t> </a:t>
            </a:r>
            <a:r>
              <a:rPr lang="en-US" sz="2000" dirty="0" err="1"/>
              <a:t>công</a:t>
            </a:r>
            <a:r>
              <a:rPr lang="en-US" sz="2000" dirty="0"/>
              <a:t> </a:t>
            </a:r>
            <a:r>
              <a:rPr lang="en-US" sz="2000" dirty="0" err="1"/>
              <a:t>thức</a:t>
            </a:r>
            <a:r>
              <a:rPr lang="en-US" sz="2000" dirty="0"/>
              <a:t>.</a:t>
            </a:r>
          </a:p>
          <a:p>
            <a:pPr marL="0" indent="0">
              <a:buNone/>
            </a:pPr>
            <a:endParaRPr lang="en-US" sz="2000" dirty="0"/>
          </a:p>
          <a:p>
            <a:pPr marL="0" indent="0">
              <a:buNone/>
            </a:pPr>
            <a:r>
              <a:rPr lang="en-US" sz="2000" dirty="0"/>
              <a:t>     =&gt;</a:t>
            </a:r>
          </a:p>
        </p:txBody>
      </p:sp>
      <p:sp>
        <p:nvSpPr>
          <p:cNvPr id="4" name="Slide Number Placeholder 3">
            <a:extLst>
              <a:ext uri="{FF2B5EF4-FFF2-40B4-BE49-F238E27FC236}">
                <a16:creationId xmlns:a16="http://schemas.microsoft.com/office/drawing/2014/main" id="{B2897787-194B-4993-C36A-16BC9FEFFD41}"/>
              </a:ext>
            </a:extLst>
          </p:cNvPr>
          <p:cNvSpPr>
            <a:spLocks noGrp="1"/>
          </p:cNvSpPr>
          <p:nvPr>
            <p:ph type="sldNum" sz="quarter" idx="11"/>
          </p:nvPr>
        </p:nvSpPr>
        <p:spPr/>
        <p:txBody>
          <a:bodyPr/>
          <a:lstStyle/>
          <a:p>
            <a:fld id="{EC845181-CF5C-4710-8252-BA94E6E0AA9A}" type="slidenum">
              <a:rPr lang="en-US" smtClean="0"/>
              <a:pPr/>
              <a:t>20</a:t>
            </a:fld>
            <a:endParaRPr lang="en-US"/>
          </a:p>
        </p:txBody>
      </p:sp>
      <p:pic>
        <p:nvPicPr>
          <p:cNvPr id="7" name="Picture 6">
            <a:extLst>
              <a:ext uri="{FF2B5EF4-FFF2-40B4-BE49-F238E27FC236}">
                <a16:creationId xmlns:a16="http://schemas.microsoft.com/office/drawing/2014/main" id="{E657FB17-8E55-E7AF-CCE3-7CC2E718A251}"/>
              </a:ext>
            </a:extLst>
          </p:cNvPr>
          <p:cNvPicPr>
            <a:picLocks noChangeAspect="1"/>
          </p:cNvPicPr>
          <p:nvPr/>
        </p:nvPicPr>
        <p:blipFill>
          <a:blip r:embed="rId2"/>
          <a:stretch>
            <a:fillRect/>
          </a:stretch>
        </p:blipFill>
        <p:spPr>
          <a:xfrm>
            <a:off x="1932266" y="1402311"/>
            <a:ext cx="5753903" cy="800212"/>
          </a:xfrm>
          <a:prstGeom prst="rect">
            <a:avLst/>
          </a:prstGeom>
        </p:spPr>
      </p:pic>
      <p:pic>
        <p:nvPicPr>
          <p:cNvPr id="9" name="Picture 8">
            <a:extLst>
              <a:ext uri="{FF2B5EF4-FFF2-40B4-BE49-F238E27FC236}">
                <a16:creationId xmlns:a16="http://schemas.microsoft.com/office/drawing/2014/main" id="{3F6B89E1-4730-35DA-590D-CD0D891C6D4F}"/>
              </a:ext>
            </a:extLst>
          </p:cNvPr>
          <p:cNvPicPr>
            <a:picLocks noChangeAspect="1"/>
          </p:cNvPicPr>
          <p:nvPr/>
        </p:nvPicPr>
        <p:blipFill>
          <a:blip r:embed="rId3"/>
          <a:stretch>
            <a:fillRect/>
          </a:stretch>
        </p:blipFill>
        <p:spPr>
          <a:xfrm>
            <a:off x="2173199" y="2434836"/>
            <a:ext cx="1752845" cy="666843"/>
          </a:xfrm>
          <a:prstGeom prst="rect">
            <a:avLst/>
          </a:prstGeom>
        </p:spPr>
      </p:pic>
      <p:pic>
        <p:nvPicPr>
          <p:cNvPr id="11" name="Picture 10">
            <a:extLst>
              <a:ext uri="{FF2B5EF4-FFF2-40B4-BE49-F238E27FC236}">
                <a16:creationId xmlns:a16="http://schemas.microsoft.com/office/drawing/2014/main" id="{E9CD03F5-2BBF-3C5C-304C-10028283FC77}"/>
              </a:ext>
            </a:extLst>
          </p:cNvPr>
          <p:cNvPicPr>
            <a:picLocks noChangeAspect="1"/>
          </p:cNvPicPr>
          <p:nvPr/>
        </p:nvPicPr>
        <p:blipFill>
          <a:blip r:embed="rId4"/>
          <a:stretch>
            <a:fillRect/>
          </a:stretch>
        </p:blipFill>
        <p:spPr>
          <a:xfrm>
            <a:off x="2087462" y="3333992"/>
            <a:ext cx="3677163" cy="771633"/>
          </a:xfrm>
          <a:prstGeom prst="rect">
            <a:avLst/>
          </a:prstGeom>
        </p:spPr>
      </p:pic>
      <p:pic>
        <p:nvPicPr>
          <p:cNvPr id="13" name="Picture 12">
            <a:extLst>
              <a:ext uri="{FF2B5EF4-FFF2-40B4-BE49-F238E27FC236}">
                <a16:creationId xmlns:a16="http://schemas.microsoft.com/office/drawing/2014/main" id="{CB528FE4-01FD-B404-7FA8-E1D2541051B5}"/>
              </a:ext>
            </a:extLst>
          </p:cNvPr>
          <p:cNvPicPr>
            <a:picLocks noChangeAspect="1"/>
          </p:cNvPicPr>
          <p:nvPr/>
        </p:nvPicPr>
        <p:blipFill>
          <a:blip r:embed="rId5"/>
          <a:stretch>
            <a:fillRect/>
          </a:stretch>
        </p:blipFill>
        <p:spPr>
          <a:xfrm>
            <a:off x="1623389" y="4165949"/>
            <a:ext cx="3115110" cy="847843"/>
          </a:xfrm>
          <a:prstGeom prst="rect">
            <a:avLst/>
          </a:prstGeom>
        </p:spPr>
      </p:pic>
      <p:pic>
        <p:nvPicPr>
          <p:cNvPr id="15" name="Picture 14">
            <a:extLst>
              <a:ext uri="{FF2B5EF4-FFF2-40B4-BE49-F238E27FC236}">
                <a16:creationId xmlns:a16="http://schemas.microsoft.com/office/drawing/2014/main" id="{5E8B1827-2852-D580-797C-739735D29C85}"/>
              </a:ext>
            </a:extLst>
          </p:cNvPr>
          <p:cNvPicPr>
            <a:picLocks noChangeAspect="1"/>
          </p:cNvPicPr>
          <p:nvPr/>
        </p:nvPicPr>
        <p:blipFill>
          <a:blip r:embed="rId6"/>
          <a:stretch>
            <a:fillRect/>
          </a:stretch>
        </p:blipFill>
        <p:spPr>
          <a:xfrm>
            <a:off x="1611145" y="4960433"/>
            <a:ext cx="2876951" cy="819264"/>
          </a:xfrm>
          <a:prstGeom prst="rect">
            <a:avLst/>
          </a:prstGeom>
        </p:spPr>
      </p:pic>
    </p:spTree>
    <p:extLst>
      <p:ext uri="{BB962C8B-B14F-4D97-AF65-F5344CB8AC3E}">
        <p14:creationId xmlns:p14="http://schemas.microsoft.com/office/powerpoint/2010/main" val="1033277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551F-AF1D-A7D5-2453-DB44A548D30D}"/>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AF628873-2DF7-5458-F8AF-2FB464C4FA1C}"/>
              </a:ext>
            </a:extLst>
          </p:cNvPr>
          <p:cNvSpPr>
            <a:spLocks noGrp="1"/>
          </p:cNvSpPr>
          <p:nvPr>
            <p:ph idx="1"/>
          </p:nvPr>
        </p:nvSpPr>
        <p:spPr>
          <a:xfrm>
            <a:off x="378372" y="693683"/>
            <a:ext cx="8765628" cy="5783317"/>
          </a:xfrm>
        </p:spPr>
        <p:txBody>
          <a:bodyPr/>
          <a:lstStyle/>
          <a:p>
            <a:r>
              <a:rPr lang="en-US" sz="2000" b="1" dirty="0"/>
              <a:t>b. </a:t>
            </a:r>
            <a:r>
              <a:rPr lang="en-US" sz="2000" b="1" dirty="0" err="1"/>
              <a:t>Hàm</a:t>
            </a:r>
            <a:r>
              <a:rPr lang="en-US" sz="2000" b="1" dirty="0"/>
              <a:t> </a:t>
            </a:r>
            <a:r>
              <a:rPr lang="en-US" sz="2000" b="1" dirty="0" err="1"/>
              <a:t>Softmax</a:t>
            </a:r>
            <a:r>
              <a:rPr lang="en-US" sz="2000" b="1" dirty="0"/>
              <a:t> </a:t>
            </a:r>
          </a:p>
          <a:p>
            <a:pPr marL="0" indent="0">
              <a:buNone/>
            </a:pPr>
            <a:r>
              <a:rPr lang="en-US" sz="2000" dirty="0"/>
              <a:t>- </a:t>
            </a:r>
            <a:r>
              <a:rPr lang="vi-VN" sz="2000" b="1" dirty="0"/>
              <a:t>Định nghĩa</a:t>
            </a:r>
            <a:r>
              <a:rPr lang="vi-VN" sz="2000" dirty="0"/>
              <a:t>: Hàm </a:t>
            </a:r>
            <a:r>
              <a:rPr lang="vi-VN" sz="2000" dirty="0" err="1"/>
              <a:t>Softmax</a:t>
            </a:r>
            <a:r>
              <a:rPr lang="vi-VN" sz="2000" dirty="0"/>
              <a:t> là một hàm toán học biến đổi một </a:t>
            </a:r>
            <a:r>
              <a:rPr lang="vi-VN" sz="2000" dirty="0" err="1"/>
              <a:t>vector</a:t>
            </a:r>
            <a:r>
              <a:rPr lang="vi-VN" sz="2000" dirty="0"/>
              <a:t> các giá trị thực thành một phân phối xác suất cho một</a:t>
            </a:r>
            <a:r>
              <a:rPr lang="en-US" sz="2000" dirty="0"/>
              <a:t> </a:t>
            </a:r>
            <a:r>
              <a:rPr lang="vi-VN" sz="2000" dirty="0"/>
              <a:t>lớp.</a:t>
            </a:r>
            <a:r>
              <a:rPr lang="en-US" sz="2000" dirty="0"/>
              <a:t> </a:t>
            </a:r>
          </a:p>
          <a:p>
            <a:pPr marL="0" indent="0">
              <a:buNone/>
            </a:pPr>
            <a:endParaRPr lang="en-US" sz="2000" dirty="0"/>
          </a:p>
          <a:p>
            <a:pPr marL="0" indent="0">
              <a:buNone/>
            </a:pPr>
            <a:r>
              <a:rPr lang="en-US" sz="2000" dirty="0"/>
              <a:t>- </a:t>
            </a:r>
            <a:r>
              <a:rPr lang="en-US" sz="2000" b="1" dirty="0"/>
              <a:t>Công </a:t>
            </a:r>
            <a:r>
              <a:rPr lang="en-US" sz="2000" b="1" dirty="0" err="1"/>
              <a:t>thức</a:t>
            </a:r>
            <a:r>
              <a:rPr lang="en-US" sz="2000" b="1" dirty="0"/>
              <a:t>:</a:t>
            </a:r>
          </a:p>
          <a:p>
            <a:pPr>
              <a:buFontTx/>
              <a:buChar char="-"/>
            </a:pPr>
            <a:endParaRPr lang="en-US" sz="2000" dirty="0"/>
          </a:p>
          <a:p>
            <a:pPr marL="0" indent="0">
              <a:buNone/>
            </a:pPr>
            <a:endParaRPr lang="en-US" sz="2000" dirty="0"/>
          </a:p>
          <a:p>
            <a:pPr marL="0" indent="0">
              <a:buNone/>
            </a:pPr>
            <a:r>
              <a:rPr lang="en-US" sz="2000" dirty="0"/>
              <a:t>- </a:t>
            </a:r>
            <a:r>
              <a:rPr lang="en-US" sz="2000" b="1" dirty="0" err="1"/>
              <a:t>Mục</a:t>
            </a:r>
            <a:r>
              <a:rPr lang="en-US" sz="2000" b="1" dirty="0"/>
              <a:t> </a:t>
            </a:r>
            <a:r>
              <a:rPr lang="en-US" sz="2000" b="1" dirty="0" err="1"/>
              <a:t>đích</a:t>
            </a:r>
            <a:r>
              <a:rPr lang="en-US" sz="2000" b="1" dirty="0"/>
              <a:t>: </a:t>
            </a:r>
          </a:p>
          <a:p>
            <a:pPr marL="0" indent="0">
              <a:buNone/>
            </a:pPr>
            <a:r>
              <a:rPr lang="en-US" sz="2000" dirty="0"/>
              <a:t>	+ </a:t>
            </a:r>
            <a:r>
              <a:rPr lang="vi-VN" sz="2000" b="1" dirty="0"/>
              <a:t>Phân loại đa lớp </a:t>
            </a:r>
            <a:r>
              <a:rPr lang="vi-VN" sz="2000" dirty="0"/>
              <a:t>(</a:t>
            </a:r>
            <a:r>
              <a:rPr lang="vi-VN" sz="2000" dirty="0" err="1"/>
              <a:t>Multi-class</a:t>
            </a:r>
            <a:r>
              <a:rPr lang="vi-VN" sz="2000" dirty="0"/>
              <a:t> </a:t>
            </a:r>
            <a:r>
              <a:rPr lang="vi-VN" sz="2000" dirty="0" err="1"/>
              <a:t>Classification</a:t>
            </a:r>
            <a:r>
              <a:rPr lang="vi-VN" sz="2000" dirty="0"/>
              <a:t>): Nó được sử </a:t>
            </a:r>
            <a:r>
              <a:rPr lang="en-US" sz="2000" dirty="0"/>
              <a:t>	</a:t>
            </a:r>
            <a:r>
              <a:rPr lang="vi-VN" sz="2000" dirty="0"/>
              <a:t>dụng chủ yếu ở lớp đầu ra của mạng </a:t>
            </a:r>
            <a:r>
              <a:rPr lang="vi-VN" sz="2000" dirty="0" err="1"/>
              <a:t>neural</a:t>
            </a:r>
            <a:r>
              <a:rPr lang="vi-VN" sz="2000" dirty="0"/>
              <a:t> để xử lý các </a:t>
            </a:r>
            <a:r>
              <a:rPr lang="en-US" sz="2000" dirty="0"/>
              <a:t>	</a:t>
            </a:r>
            <a:r>
              <a:rPr lang="vi-VN" sz="2000" dirty="0"/>
              <a:t>bài toán</a:t>
            </a:r>
            <a:r>
              <a:rPr lang="en-US" sz="2000" dirty="0"/>
              <a:t> </a:t>
            </a:r>
            <a:r>
              <a:rPr lang="en-US" sz="2000" dirty="0" err="1"/>
              <a:t>phân</a:t>
            </a:r>
            <a:r>
              <a:rPr lang="en-US" sz="2000" dirty="0"/>
              <a:t> </a:t>
            </a:r>
            <a:r>
              <a:rPr lang="en-US" sz="2000" dirty="0" err="1"/>
              <a:t>phối</a:t>
            </a:r>
            <a:r>
              <a:rPr lang="en-US" sz="2000" dirty="0"/>
              <a:t> </a:t>
            </a:r>
            <a:r>
              <a:rPr lang="en-US" sz="2000" dirty="0" err="1"/>
              <a:t>xác</a:t>
            </a:r>
            <a:r>
              <a:rPr lang="en-US" sz="2000" dirty="0"/>
              <a:t> </a:t>
            </a:r>
            <a:r>
              <a:rPr lang="en-US" sz="2000" dirty="0" err="1"/>
              <a:t>suất</a:t>
            </a:r>
            <a:r>
              <a:rPr lang="en-US" sz="2000" dirty="0"/>
              <a:t>. </a:t>
            </a:r>
          </a:p>
          <a:p>
            <a:pPr marL="0" indent="0">
              <a:buNone/>
            </a:pPr>
            <a:r>
              <a:rPr lang="en-US" sz="2000" dirty="0"/>
              <a:t>	+ </a:t>
            </a:r>
            <a:r>
              <a:rPr lang="vi-VN" sz="2000" b="1" dirty="0"/>
              <a:t>Chuyển đổi thành xác suất</a:t>
            </a:r>
            <a:r>
              <a:rPr lang="vi-VN" sz="2000" dirty="0"/>
              <a:t>: </a:t>
            </a:r>
            <a:r>
              <a:rPr lang="vi-VN" sz="2000" dirty="0" err="1"/>
              <a:t>Softmax</a:t>
            </a:r>
            <a:r>
              <a:rPr lang="vi-VN" sz="2000" dirty="0"/>
              <a:t> lấy các </a:t>
            </a:r>
            <a:r>
              <a:rPr lang="en-US" sz="2000" dirty="0" err="1"/>
              <a:t>dữ</a:t>
            </a:r>
            <a:r>
              <a:rPr lang="en-US" sz="2000" dirty="0"/>
              <a:t> </a:t>
            </a:r>
            <a:r>
              <a:rPr lang="en-US" sz="2000" dirty="0" err="1"/>
              <a:t>liệu</a:t>
            </a:r>
            <a:r>
              <a:rPr lang="vi-VN" sz="2000" dirty="0"/>
              <a:t> </a:t>
            </a:r>
            <a:r>
              <a:rPr lang="en-US" sz="2000" dirty="0"/>
              <a:t>	</a:t>
            </a:r>
            <a:r>
              <a:rPr lang="vi-VN" sz="2000" dirty="0"/>
              <a:t>mạng và biến chúng thành các giá trị nằm trong </a:t>
            </a:r>
            <a:r>
              <a:rPr lang="en-US" sz="2000" dirty="0"/>
              <a:t>	</a:t>
            </a:r>
            <a:r>
              <a:rPr lang="vi-VN" sz="2000" dirty="0"/>
              <a:t>khoảng </a:t>
            </a:r>
            <a:r>
              <a:rPr lang="en-US" sz="2000" dirty="0"/>
              <a:t>	</a:t>
            </a:r>
            <a:r>
              <a:rPr lang="vi-VN" sz="2000" dirty="0"/>
              <a:t>(0,1), mà tổng của tất cả các giá trị này bằng 1.</a:t>
            </a:r>
            <a:endParaRPr lang="en-US" sz="2000" dirty="0"/>
          </a:p>
        </p:txBody>
      </p:sp>
      <p:sp>
        <p:nvSpPr>
          <p:cNvPr id="4" name="Slide Number Placeholder 3">
            <a:extLst>
              <a:ext uri="{FF2B5EF4-FFF2-40B4-BE49-F238E27FC236}">
                <a16:creationId xmlns:a16="http://schemas.microsoft.com/office/drawing/2014/main" id="{BD87DA20-479D-BD65-2815-8CB80D7DC684}"/>
              </a:ext>
            </a:extLst>
          </p:cNvPr>
          <p:cNvSpPr>
            <a:spLocks noGrp="1"/>
          </p:cNvSpPr>
          <p:nvPr>
            <p:ph type="sldNum" sz="quarter" idx="11"/>
          </p:nvPr>
        </p:nvSpPr>
        <p:spPr/>
        <p:txBody>
          <a:bodyPr/>
          <a:lstStyle/>
          <a:p>
            <a:fld id="{EC845181-CF5C-4710-8252-BA94E6E0AA9A}" type="slidenum">
              <a:rPr lang="en-US" smtClean="0"/>
              <a:pPr/>
              <a:t>21</a:t>
            </a:fld>
            <a:endParaRPr lang="en-US"/>
          </a:p>
        </p:txBody>
      </p:sp>
      <p:pic>
        <p:nvPicPr>
          <p:cNvPr id="6" name="Picture 5">
            <a:extLst>
              <a:ext uri="{FF2B5EF4-FFF2-40B4-BE49-F238E27FC236}">
                <a16:creationId xmlns:a16="http://schemas.microsoft.com/office/drawing/2014/main" id="{4DC67114-32C6-B458-2076-8A78A071FFF6}"/>
              </a:ext>
            </a:extLst>
          </p:cNvPr>
          <p:cNvPicPr>
            <a:picLocks noChangeAspect="1"/>
          </p:cNvPicPr>
          <p:nvPr/>
        </p:nvPicPr>
        <p:blipFill>
          <a:blip r:embed="rId2"/>
          <a:stretch>
            <a:fillRect/>
          </a:stretch>
        </p:blipFill>
        <p:spPr>
          <a:xfrm>
            <a:off x="2564524" y="1777793"/>
            <a:ext cx="5271498" cy="1651207"/>
          </a:xfrm>
          <a:prstGeom prst="rect">
            <a:avLst/>
          </a:prstGeom>
        </p:spPr>
      </p:pic>
    </p:spTree>
    <p:extLst>
      <p:ext uri="{BB962C8B-B14F-4D97-AF65-F5344CB8AC3E}">
        <p14:creationId xmlns:p14="http://schemas.microsoft.com/office/powerpoint/2010/main" val="3471425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1A39-CDD0-7A15-7E54-96D66790B451}"/>
              </a:ext>
            </a:extLst>
          </p:cNvPr>
          <p:cNvSpPr>
            <a:spLocks noGrp="1"/>
          </p:cNvSpPr>
          <p:nvPr>
            <p:ph type="ctrTitle"/>
          </p:nvPr>
        </p:nvSpPr>
        <p:spPr>
          <a:xfrm>
            <a:off x="1752600" y="1800225"/>
            <a:ext cx="6629400" cy="1012825"/>
          </a:xfrm>
        </p:spPr>
        <p:txBody>
          <a:bodyPr wrap="square" anchor="ctr">
            <a:normAutofit/>
          </a:bodyPr>
          <a:lstStyle/>
          <a:p>
            <a:pPr>
              <a:lnSpc>
                <a:spcPct val="90000"/>
              </a:lnSpc>
            </a:pPr>
            <a:r>
              <a:rPr lang="en-US" sz="3300" dirty="0"/>
              <a:t>V.QUÁ TRÌNH LAN TRUYỀN XUÔI</a:t>
            </a:r>
          </a:p>
        </p:txBody>
      </p:sp>
      <p:sp>
        <p:nvSpPr>
          <p:cNvPr id="9" name="Subtitle 2">
            <a:extLst>
              <a:ext uri="{FF2B5EF4-FFF2-40B4-BE49-F238E27FC236}">
                <a16:creationId xmlns:a16="http://schemas.microsoft.com/office/drawing/2014/main" id="{49A8552E-0883-6F32-B142-7B1DBD42F394}"/>
              </a:ext>
            </a:extLst>
          </p:cNvPr>
          <p:cNvSpPr>
            <a:spLocks noGrp="1"/>
          </p:cNvSpPr>
          <p:nvPr>
            <p:ph type="subTitle" idx="1"/>
          </p:nvPr>
        </p:nvSpPr>
        <p:spPr>
          <a:xfrm>
            <a:off x="1600200" y="3276600"/>
            <a:ext cx="6324600" cy="381000"/>
          </a:xfrm>
        </p:spPr>
        <p:txBody>
          <a:bodyPr/>
          <a:lstStyle/>
          <a:p>
            <a:r>
              <a:rPr lang="en-US" dirty="0" err="1"/>
              <a:t>Quá</a:t>
            </a:r>
            <a:r>
              <a:rPr lang="en-US" dirty="0"/>
              <a:t> </a:t>
            </a:r>
            <a:r>
              <a:rPr lang="en-US" dirty="0" err="1"/>
              <a:t>trình</a:t>
            </a:r>
            <a:r>
              <a:rPr lang="en-US" dirty="0"/>
              <a:t> Feedforward (Lan </a:t>
            </a:r>
            <a:r>
              <a:rPr lang="en-US" dirty="0" err="1"/>
              <a:t>truyền</a:t>
            </a:r>
            <a:r>
              <a:rPr lang="en-US" dirty="0"/>
              <a:t> </a:t>
            </a:r>
            <a:r>
              <a:rPr lang="en-US" dirty="0" err="1"/>
              <a:t>xuôi</a:t>
            </a:r>
            <a:r>
              <a:rPr lang="en-US" dirty="0"/>
              <a:t>)</a:t>
            </a:r>
          </a:p>
        </p:txBody>
      </p:sp>
      <p:sp>
        <p:nvSpPr>
          <p:cNvPr id="4" name="Slide Number Placeholder 3" hidden="1">
            <a:extLst>
              <a:ext uri="{FF2B5EF4-FFF2-40B4-BE49-F238E27FC236}">
                <a16:creationId xmlns:a16="http://schemas.microsoft.com/office/drawing/2014/main" id="{6837E7B6-1C86-6289-B6E8-8E034A80F1D8}"/>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22</a:t>
            </a:fld>
            <a:endParaRPr lang="en-US"/>
          </a:p>
        </p:txBody>
      </p:sp>
    </p:spTree>
    <p:extLst>
      <p:ext uri="{BB962C8B-B14F-4D97-AF65-F5344CB8AC3E}">
        <p14:creationId xmlns:p14="http://schemas.microsoft.com/office/powerpoint/2010/main" val="3495286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462C-FA82-703C-6C94-84E4D36D9C63}"/>
              </a:ext>
            </a:extLst>
          </p:cNvPr>
          <p:cNvSpPr>
            <a:spLocks noGrp="1"/>
          </p:cNvSpPr>
          <p:nvPr>
            <p:ph type="title"/>
          </p:nvPr>
        </p:nvSpPr>
        <p:spPr/>
        <p:txBody>
          <a:bodyPr/>
          <a:lstStyle/>
          <a:p>
            <a:r>
              <a:rPr lang="en-US" dirty="0"/>
              <a:t>V. QUÁ TRÌNH LAN TRUYỀN XUÔI</a:t>
            </a:r>
          </a:p>
        </p:txBody>
      </p:sp>
      <p:sp>
        <p:nvSpPr>
          <p:cNvPr id="3" name="Content Placeholder 2">
            <a:extLst>
              <a:ext uri="{FF2B5EF4-FFF2-40B4-BE49-F238E27FC236}">
                <a16:creationId xmlns:a16="http://schemas.microsoft.com/office/drawing/2014/main" id="{85A30CF5-A5B9-6250-90BF-6DBDFF2B3050}"/>
              </a:ext>
            </a:extLst>
          </p:cNvPr>
          <p:cNvSpPr>
            <a:spLocks noGrp="1"/>
          </p:cNvSpPr>
          <p:nvPr>
            <p:ph idx="1"/>
          </p:nvPr>
        </p:nvSpPr>
        <p:spPr>
          <a:xfrm>
            <a:off x="457200" y="735724"/>
            <a:ext cx="8229600" cy="5741277"/>
          </a:xfrm>
        </p:spPr>
        <p:txBody>
          <a:bodyPr/>
          <a:lstStyle/>
          <a:p>
            <a:r>
              <a:rPr lang="en-US" sz="2000" b="1" dirty="0"/>
              <a:t>Định </a:t>
            </a:r>
            <a:r>
              <a:rPr lang="en-US" sz="2000" b="1" dirty="0" err="1"/>
              <a:t>nghĩa</a:t>
            </a:r>
            <a:r>
              <a:rPr lang="en-US" sz="2000" b="1" dirty="0"/>
              <a:t> : </a:t>
            </a:r>
            <a:r>
              <a:rPr lang="vi-VN" sz="2000" dirty="0"/>
              <a:t>Quá trình </a:t>
            </a:r>
            <a:r>
              <a:rPr lang="vi-VN" sz="2000" dirty="0" err="1"/>
              <a:t>Feedforward</a:t>
            </a:r>
            <a:r>
              <a:rPr lang="vi-VN" sz="2000" dirty="0"/>
              <a:t> là giai đoạn đầu tiên và cơ bản nhất khi một mô hình MLP xử lý dữ liệu. Nó diễn ra khi chúng ta đưa một đầu vào mới vào mạng và muốn nhận được một dự đoán đầu ra. </a:t>
            </a:r>
            <a:r>
              <a:rPr lang="en-US" sz="2000" dirty="0"/>
              <a:t>  </a:t>
            </a:r>
          </a:p>
          <a:p>
            <a:endParaRPr lang="en-US" sz="2000" dirty="0"/>
          </a:p>
          <a:p>
            <a:endParaRPr lang="en-US" sz="2000" dirty="0"/>
          </a:p>
          <a:p>
            <a:endParaRPr lang="en-US" sz="2000" dirty="0"/>
          </a:p>
          <a:p>
            <a:endParaRPr lang="en-US" sz="2000" dirty="0"/>
          </a:p>
          <a:p>
            <a:endParaRPr lang="en-US" sz="2000" dirty="0"/>
          </a:p>
          <a:p>
            <a:r>
              <a:rPr lang="en-US" sz="2000" dirty="0" err="1"/>
              <a:t>Quá</a:t>
            </a:r>
            <a:r>
              <a:rPr lang="en-US" sz="2000" dirty="0"/>
              <a:t> </a:t>
            </a:r>
            <a:r>
              <a:rPr lang="en-US" sz="2000" dirty="0" err="1"/>
              <a:t>trình</a:t>
            </a:r>
            <a:r>
              <a:rPr lang="en-US" sz="2000" dirty="0"/>
              <a:t> </a:t>
            </a:r>
            <a:r>
              <a:rPr lang="en-US" sz="2000" dirty="0" err="1"/>
              <a:t>này</a:t>
            </a:r>
            <a:r>
              <a:rPr lang="en-US" sz="2000" dirty="0"/>
              <a:t> </a:t>
            </a:r>
            <a:r>
              <a:rPr lang="en-US" sz="2000" dirty="0" err="1"/>
              <a:t>gồm</a:t>
            </a:r>
            <a:r>
              <a:rPr lang="en-US" sz="2000" dirty="0"/>
              <a:t> 2 </a:t>
            </a:r>
            <a:r>
              <a:rPr lang="en-US" sz="2000" dirty="0" err="1"/>
              <a:t>bước</a:t>
            </a:r>
            <a:r>
              <a:rPr lang="en-US" sz="2000" dirty="0"/>
              <a:t>:(</a:t>
            </a:r>
            <a:r>
              <a:rPr lang="en-US" sz="2000" dirty="0" err="1"/>
              <a:t>nó</a:t>
            </a:r>
            <a:r>
              <a:rPr lang="en-US" sz="2000" dirty="0"/>
              <a:t> </a:t>
            </a:r>
            <a:r>
              <a:rPr lang="en-US" sz="2000" dirty="0" err="1"/>
              <a:t>sẽ</a:t>
            </a:r>
            <a:r>
              <a:rPr lang="en-US" sz="2000" dirty="0"/>
              <a:t> </a:t>
            </a:r>
            <a:r>
              <a:rPr lang="en-US" sz="2000" dirty="0" err="1"/>
              <a:t>lặp</a:t>
            </a:r>
            <a:r>
              <a:rPr lang="en-US" sz="2000" dirty="0"/>
              <a:t> </a:t>
            </a:r>
            <a:r>
              <a:rPr lang="en-US" sz="2000" dirty="0" err="1"/>
              <a:t>đến</a:t>
            </a:r>
            <a:r>
              <a:rPr lang="en-US" sz="2000" dirty="0"/>
              <a:t> </a:t>
            </a:r>
            <a:r>
              <a:rPr lang="en-US" sz="2000" dirty="0" err="1"/>
              <a:t>lớp</a:t>
            </a:r>
            <a:r>
              <a:rPr lang="en-US" sz="2000" dirty="0"/>
              <a:t> </a:t>
            </a:r>
            <a:r>
              <a:rPr lang="en-US" sz="2000" dirty="0" err="1"/>
              <a:t>cuối</a:t>
            </a:r>
            <a:r>
              <a:rPr lang="en-US" sz="2000" dirty="0"/>
              <a:t> </a:t>
            </a:r>
            <a:r>
              <a:rPr lang="en-US" sz="2000" dirty="0" err="1"/>
              <a:t>cùng</a:t>
            </a:r>
            <a:r>
              <a:rPr lang="en-US" sz="2000" dirty="0"/>
              <a:t>)</a:t>
            </a:r>
          </a:p>
          <a:p>
            <a:endParaRPr lang="en-US" sz="2000" dirty="0"/>
          </a:p>
        </p:txBody>
      </p:sp>
      <p:sp>
        <p:nvSpPr>
          <p:cNvPr id="4" name="Slide Number Placeholder 3">
            <a:extLst>
              <a:ext uri="{FF2B5EF4-FFF2-40B4-BE49-F238E27FC236}">
                <a16:creationId xmlns:a16="http://schemas.microsoft.com/office/drawing/2014/main" id="{9568BD90-1B94-B8F9-5789-75870AC62246}"/>
              </a:ext>
            </a:extLst>
          </p:cNvPr>
          <p:cNvSpPr>
            <a:spLocks noGrp="1"/>
          </p:cNvSpPr>
          <p:nvPr>
            <p:ph type="sldNum" sz="quarter" idx="11"/>
          </p:nvPr>
        </p:nvSpPr>
        <p:spPr/>
        <p:txBody>
          <a:bodyPr/>
          <a:lstStyle/>
          <a:p>
            <a:fld id="{EC845181-CF5C-4710-8252-BA94E6E0AA9A}" type="slidenum">
              <a:rPr lang="en-US" smtClean="0"/>
              <a:pPr/>
              <a:t>23</a:t>
            </a:fld>
            <a:endParaRPr lang="en-US"/>
          </a:p>
        </p:txBody>
      </p:sp>
      <p:pic>
        <p:nvPicPr>
          <p:cNvPr id="8" name="Picture 7">
            <a:extLst>
              <a:ext uri="{FF2B5EF4-FFF2-40B4-BE49-F238E27FC236}">
                <a16:creationId xmlns:a16="http://schemas.microsoft.com/office/drawing/2014/main" id="{4829DA6E-6AE8-420F-29F9-34FD81C13278}"/>
              </a:ext>
            </a:extLst>
          </p:cNvPr>
          <p:cNvPicPr>
            <a:picLocks noChangeAspect="1"/>
          </p:cNvPicPr>
          <p:nvPr/>
        </p:nvPicPr>
        <p:blipFill>
          <a:blip r:embed="rId2"/>
          <a:stretch>
            <a:fillRect/>
          </a:stretch>
        </p:blipFill>
        <p:spPr>
          <a:xfrm>
            <a:off x="220718" y="2103381"/>
            <a:ext cx="8660524" cy="1587064"/>
          </a:xfrm>
          <a:prstGeom prst="rect">
            <a:avLst/>
          </a:prstGeom>
        </p:spPr>
      </p:pic>
      <p:pic>
        <p:nvPicPr>
          <p:cNvPr id="10" name="Picture 9">
            <a:extLst>
              <a:ext uri="{FF2B5EF4-FFF2-40B4-BE49-F238E27FC236}">
                <a16:creationId xmlns:a16="http://schemas.microsoft.com/office/drawing/2014/main" id="{E50A0D1E-62F2-BCCC-2BCE-98F81BA1A894}"/>
              </a:ext>
            </a:extLst>
          </p:cNvPr>
          <p:cNvPicPr>
            <a:picLocks noChangeAspect="1"/>
          </p:cNvPicPr>
          <p:nvPr/>
        </p:nvPicPr>
        <p:blipFill>
          <a:blip r:embed="rId3"/>
          <a:stretch>
            <a:fillRect/>
          </a:stretch>
        </p:blipFill>
        <p:spPr>
          <a:xfrm>
            <a:off x="457200" y="4440696"/>
            <a:ext cx="8508124" cy="1286054"/>
          </a:xfrm>
          <a:prstGeom prst="rect">
            <a:avLst/>
          </a:prstGeom>
        </p:spPr>
      </p:pic>
    </p:spTree>
    <p:extLst>
      <p:ext uri="{BB962C8B-B14F-4D97-AF65-F5344CB8AC3E}">
        <p14:creationId xmlns:p14="http://schemas.microsoft.com/office/powerpoint/2010/main" val="1844146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F05D-28B9-A3D8-605B-4AB7759E7745}"/>
              </a:ext>
            </a:extLst>
          </p:cNvPr>
          <p:cNvSpPr>
            <a:spLocks noGrp="1"/>
          </p:cNvSpPr>
          <p:nvPr>
            <p:ph type="title"/>
          </p:nvPr>
        </p:nvSpPr>
        <p:spPr/>
        <p:txBody>
          <a:bodyPr/>
          <a:lstStyle/>
          <a:p>
            <a:r>
              <a:rPr lang="en-US" dirty="0"/>
              <a:t>V. QUÁ TRÌNH LAN TRUYỀN XUÔI</a:t>
            </a:r>
          </a:p>
        </p:txBody>
      </p:sp>
      <p:sp>
        <p:nvSpPr>
          <p:cNvPr id="3" name="Content Placeholder 2">
            <a:extLst>
              <a:ext uri="{FF2B5EF4-FFF2-40B4-BE49-F238E27FC236}">
                <a16:creationId xmlns:a16="http://schemas.microsoft.com/office/drawing/2014/main" id="{02DF21ED-D5AD-8A6B-98C5-10CF35FB1693}"/>
              </a:ext>
            </a:extLst>
          </p:cNvPr>
          <p:cNvSpPr>
            <a:spLocks noGrp="1"/>
          </p:cNvSpPr>
          <p:nvPr>
            <p:ph idx="1"/>
          </p:nvPr>
        </p:nvSpPr>
        <p:spPr>
          <a:xfrm>
            <a:off x="457200" y="683173"/>
            <a:ext cx="8229600" cy="5793828"/>
          </a:xfrm>
        </p:spPr>
        <p:txBody>
          <a:bodyPr/>
          <a:lstStyle/>
          <a:p>
            <a:r>
              <a:rPr lang="en-US" dirty="0" err="1"/>
              <a:t>Ví</a:t>
            </a:r>
            <a:r>
              <a:rPr lang="en-US" dirty="0"/>
              <a:t> </a:t>
            </a:r>
            <a:r>
              <a:rPr lang="en-US" dirty="0" err="1"/>
              <a:t>dụ</a:t>
            </a:r>
            <a:r>
              <a:rPr lang="en-US" dirty="0"/>
              <a:t>: </a:t>
            </a:r>
          </a:p>
          <a:p>
            <a:endParaRPr lang="en-US" dirty="0"/>
          </a:p>
        </p:txBody>
      </p:sp>
      <p:sp>
        <p:nvSpPr>
          <p:cNvPr id="4" name="Slide Number Placeholder 3">
            <a:extLst>
              <a:ext uri="{FF2B5EF4-FFF2-40B4-BE49-F238E27FC236}">
                <a16:creationId xmlns:a16="http://schemas.microsoft.com/office/drawing/2014/main" id="{A7AEEB4B-62E5-9485-302C-4BF1BCC90083}"/>
              </a:ext>
            </a:extLst>
          </p:cNvPr>
          <p:cNvSpPr>
            <a:spLocks noGrp="1"/>
          </p:cNvSpPr>
          <p:nvPr>
            <p:ph type="sldNum" sz="quarter" idx="11"/>
          </p:nvPr>
        </p:nvSpPr>
        <p:spPr/>
        <p:txBody>
          <a:bodyPr/>
          <a:lstStyle/>
          <a:p>
            <a:fld id="{EC845181-CF5C-4710-8252-BA94E6E0AA9A}" type="slidenum">
              <a:rPr lang="en-US" smtClean="0"/>
              <a:pPr/>
              <a:t>24</a:t>
            </a:fld>
            <a:endParaRPr lang="en-US"/>
          </a:p>
        </p:txBody>
      </p:sp>
      <p:pic>
        <p:nvPicPr>
          <p:cNvPr id="6" name="Picture 5">
            <a:extLst>
              <a:ext uri="{FF2B5EF4-FFF2-40B4-BE49-F238E27FC236}">
                <a16:creationId xmlns:a16="http://schemas.microsoft.com/office/drawing/2014/main" id="{8F7C2A22-0129-93EB-9838-915B967B1F79}"/>
              </a:ext>
            </a:extLst>
          </p:cNvPr>
          <p:cNvPicPr>
            <a:picLocks noChangeAspect="1"/>
          </p:cNvPicPr>
          <p:nvPr/>
        </p:nvPicPr>
        <p:blipFill>
          <a:blip r:embed="rId2"/>
          <a:stretch>
            <a:fillRect/>
          </a:stretch>
        </p:blipFill>
        <p:spPr>
          <a:xfrm>
            <a:off x="2971800" y="728396"/>
            <a:ext cx="5307725" cy="3477078"/>
          </a:xfrm>
          <a:prstGeom prst="rect">
            <a:avLst/>
          </a:prstGeom>
        </p:spPr>
      </p:pic>
      <p:pic>
        <p:nvPicPr>
          <p:cNvPr id="8" name="Picture 7">
            <a:extLst>
              <a:ext uri="{FF2B5EF4-FFF2-40B4-BE49-F238E27FC236}">
                <a16:creationId xmlns:a16="http://schemas.microsoft.com/office/drawing/2014/main" id="{FA931FD7-BBC7-F50D-EAAE-9841ECAACD07}"/>
              </a:ext>
            </a:extLst>
          </p:cNvPr>
          <p:cNvPicPr>
            <a:picLocks noChangeAspect="1"/>
          </p:cNvPicPr>
          <p:nvPr/>
        </p:nvPicPr>
        <p:blipFill>
          <a:blip r:embed="rId3"/>
          <a:stretch>
            <a:fillRect/>
          </a:stretch>
        </p:blipFill>
        <p:spPr>
          <a:xfrm>
            <a:off x="890871" y="4205474"/>
            <a:ext cx="5344271" cy="2200582"/>
          </a:xfrm>
          <a:prstGeom prst="rect">
            <a:avLst/>
          </a:prstGeom>
        </p:spPr>
      </p:pic>
    </p:spTree>
    <p:extLst>
      <p:ext uri="{BB962C8B-B14F-4D97-AF65-F5344CB8AC3E}">
        <p14:creationId xmlns:p14="http://schemas.microsoft.com/office/powerpoint/2010/main" val="1032420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694D-3EB8-DC18-7517-CBEE5468A55C}"/>
              </a:ext>
            </a:extLst>
          </p:cNvPr>
          <p:cNvSpPr>
            <a:spLocks noGrp="1"/>
          </p:cNvSpPr>
          <p:nvPr>
            <p:ph type="ctrTitle"/>
          </p:nvPr>
        </p:nvSpPr>
        <p:spPr>
          <a:xfrm>
            <a:off x="1941785" y="1810736"/>
            <a:ext cx="6802821" cy="1012825"/>
          </a:xfrm>
        </p:spPr>
        <p:txBody>
          <a:bodyPr wrap="square" anchor="ctr">
            <a:normAutofit fontScale="90000"/>
          </a:bodyPr>
          <a:lstStyle/>
          <a:p>
            <a:r>
              <a:rPr lang="en-US" dirty="0"/>
              <a:t>VI.QUÁ TRÌNH LAN TRUYỀN NGƯỢC</a:t>
            </a:r>
          </a:p>
        </p:txBody>
      </p:sp>
      <p:sp>
        <p:nvSpPr>
          <p:cNvPr id="9" name="Subtitle 2">
            <a:extLst>
              <a:ext uri="{FF2B5EF4-FFF2-40B4-BE49-F238E27FC236}">
                <a16:creationId xmlns:a16="http://schemas.microsoft.com/office/drawing/2014/main" id="{47E62BB5-F1C6-8E73-F50E-92A1828EF3CB}"/>
              </a:ext>
            </a:extLst>
          </p:cNvPr>
          <p:cNvSpPr>
            <a:spLocks noGrp="1"/>
          </p:cNvSpPr>
          <p:nvPr>
            <p:ph type="subTitle" idx="1"/>
          </p:nvPr>
        </p:nvSpPr>
        <p:spPr>
          <a:xfrm>
            <a:off x="1600200" y="3276600"/>
            <a:ext cx="6324600" cy="381000"/>
          </a:xfrm>
        </p:spPr>
        <p:txBody>
          <a:bodyPr/>
          <a:lstStyle/>
          <a:p>
            <a:r>
              <a:rPr lang="en-US" dirty="0" err="1"/>
              <a:t>Quá</a:t>
            </a:r>
            <a:r>
              <a:rPr lang="en-US" dirty="0"/>
              <a:t> </a:t>
            </a:r>
            <a:r>
              <a:rPr lang="en-US" dirty="0" err="1"/>
              <a:t>trình</a:t>
            </a:r>
            <a:r>
              <a:rPr lang="en-US" dirty="0"/>
              <a:t> Backpropagation</a:t>
            </a:r>
          </a:p>
        </p:txBody>
      </p:sp>
      <p:sp>
        <p:nvSpPr>
          <p:cNvPr id="4" name="Slide Number Placeholder 3" hidden="1">
            <a:extLst>
              <a:ext uri="{FF2B5EF4-FFF2-40B4-BE49-F238E27FC236}">
                <a16:creationId xmlns:a16="http://schemas.microsoft.com/office/drawing/2014/main" id="{A0E27A15-319B-DAEF-0F6E-EDADEC043C74}"/>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25</a:t>
            </a:fld>
            <a:endParaRPr lang="en-US"/>
          </a:p>
        </p:txBody>
      </p:sp>
    </p:spTree>
    <p:extLst>
      <p:ext uri="{BB962C8B-B14F-4D97-AF65-F5344CB8AC3E}">
        <p14:creationId xmlns:p14="http://schemas.microsoft.com/office/powerpoint/2010/main" val="847898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2F437-BDDE-1250-E790-9CF3FDA062CC}"/>
              </a:ext>
            </a:extLst>
          </p:cNvPr>
          <p:cNvSpPr>
            <a:spLocks noGrp="1"/>
          </p:cNvSpPr>
          <p:nvPr>
            <p:ph type="title"/>
          </p:nvPr>
        </p:nvSpPr>
        <p:spPr/>
        <p:txBody>
          <a:bodyPr/>
          <a:lstStyle/>
          <a:p>
            <a:r>
              <a:rPr lang="en-US" dirty="0"/>
              <a:t>VI.QUÁ TRÌNH LAN TRUYỀN NGƯỢC</a:t>
            </a:r>
          </a:p>
        </p:txBody>
      </p:sp>
      <p:sp>
        <p:nvSpPr>
          <p:cNvPr id="3" name="Content Placeholder 2">
            <a:extLst>
              <a:ext uri="{FF2B5EF4-FFF2-40B4-BE49-F238E27FC236}">
                <a16:creationId xmlns:a16="http://schemas.microsoft.com/office/drawing/2014/main" id="{8B87547D-0ADD-5F51-0193-37CD2CDF0B3C}"/>
              </a:ext>
            </a:extLst>
          </p:cNvPr>
          <p:cNvSpPr>
            <a:spLocks noGrp="1"/>
          </p:cNvSpPr>
          <p:nvPr>
            <p:ph idx="1"/>
          </p:nvPr>
        </p:nvSpPr>
        <p:spPr>
          <a:xfrm>
            <a:off x="457200" y="798787"/>
            <a:ext cx="8229600" cy="5678214"/>
          </a:xfrm>
        </p:spPr>
        <p:txBody>
          <a:bodyPr/>
          <a:lstStyle/>
          <a:p>
            <a:r>
              <a:rPr lang="en-US" sz="2000" b="1" dirty="0"/>
              <a:t>Định </a:t>
            </a:r>
            <a:r>
              <a:rPr lang="en-US" sz="2000" b="1" dirty="0" err="1"/>
              <a:t>nghĩa</a:t>
            </a:r>
            <a:r>
              <a:rPr lang="en-US" sz="2000" b="1" dirty="0"/>
              <a:t>: </a:t>
            </a:r>
            <a:r>
              <a:rPr lang="vi-VN" sz="2000" dirty="0" err="1"/>
              <a:t>Backpropagation</a:t>
            </a:r>
            <a:r>
              <a:rPr lang="vi-VN" sz="2000" dirty="0"/>
              <a:t> là thuật toán huấn luyện mạng </a:t>
            </a:r>
            <a:r>
              <a:rPr lang="vi-VN" sz="2000" dirty="0" err="1"/>
              <a:t>neural</a:t>
            </a:r>
            <a:r>
              <a:rPr lang="vi-VN" sz="2000" dirty="0"/>
              <a:t> </a:t>
            </a:r>
            <a:r>
              <a:rPr lang="vi-VN" sz="2000" dirty="0" err="1"/>
              <a:t>network</a:t>
            </a:r>
            <a:r>
              <a:rPr lang="vi-VN" sz="2000" dirty="0"/>
              <a:t>. Nó được dùng để tối ưu hóa các trọng số (</a:t>
            </a:r>
            <a:r>
              <a:rPr lang="vi-VN" sz="2000" dirty="0" err="1"/>
              <a:t>weights</a:t>
            </a:r>
            <a:r>
              <a:rPr lang="vi-VN" sz="2000" dirty="0"/>
              <a:t>) bằng cách giảm sai số giữa đầu ra dự đoán và đầu ra thực tế.</a:t>
            </a:r>
            <a:r>
              <a:rPr lang="en-US" sz="2000" dirty="0"/>
              <a:t>   </a:t>
            </a:r>
          </a:p>
          <a:p>
            <a:endParaRPr lang="en-US" sz="2000" dirty="0"/>
          </a:p>
          <a:p>
            <a:endParaRPr lang="en-US" sz="2000" b="1" dirty="0"/>
          </a:p>
          <a:p>
            <a:endParaRPr lang="en-US" sz="2000" b="1" dirty="0"/>
          </a:p>
          <a:p>
            <a:r>
              <a:rPr lang="vi-VN" sz="2000" b="1" dirty="0"/>
              <a:t>Cách hoạt động:</a:t>
            </a:r>
            <a:r>
              <a:rPr lang="en-US" sz="2000" b="1" dirty="0"/>
              <a:t> </a:t>
            </a:r>
            <a:endParaRPr lang="vi-VN" sz="2000" b="1" dirty="0"/>
          </a:p>
          <a:p>
            <a:pPr>
              <a:buFont typeface="+mj-lt"/>
              <a:buAutoNum type="arabicPeriod"/>
            </a:pPr>
            <a:r>
              <a:rPr lang="vi-VN" sz="2000" dirty="0"/>
              <a:t>Lan truyền xuôi (</a:t>
            </a:r>
            <a:r>
              <a:rPr lang="vi-VN" sz="2000" dirty="0" err="1"/>
              <a:t>Forward</a:t>
            </a:r>
            <a:r>
              <a:rPr lang="vi-VN" sz="2000" dirty="0"/>
              <a:t> </a:t>
            </a:r>
            <a:r>
              <a:rPr lang="vi-VN" sz="2000" dirty="0" err="1"/>
              <a:t>pass</a:t>
            </a:r>
            <a:r>
              <a:rPr lang="vi-VN" sz="2000" dirty="0"/>
              <a:t>):</a:t>
            </a:r>
            <a:br>
              <a:rPr lang="vi-VN" sz="2000" dirty="0"/>
            </a:br>
            <a:r>
              <a:rPr lang="vi-VN" sz="2000" dirty="0"/>
              <a:t>Dữ liệu đi từ đầu vào → đến đầu ra để tính kết quả dự đoán.</a:t>
            </a:r>
          </a:p>
          <a:p>
            <a:pPr>
              <a:buFont typeface="+mj-lt"/>
              <a:buAutoNum type="arabicPeriod"/>
            </a:pPr>
            <a:r>
              <a:rPr lang="vi-VN" sz="2000" dirty="0"/>
              <a:t>Tính sai số (</a:t>
            </a:r>
            <a:r>
              <a:rPr lang="vi-VN" sz="2000" dirty="0" err="1"/>
              <a:t>Loss</a:t>
            </a:r>
            <a:r>
              <a:rPr lang="vi-VN" sz="2000" dirty="0"/>
              <a:t>):</a:t>
            </a:r>
            <a:br>
              <a:rPr lang="vi-VN" sz="2000" dirty="0"/>
            </a:br>
            <a:r>
              <a:rPr lang="vi-VN" sz="2000" dirty="0"/>
              <a:t>So sánh đầu ra dự đoán với giá trị thật để tính sai số.</a:t>
            </a:r>
          </a:p>
          <a:p>
            <a:pPr>
              <a:buFont typeface="+mj-lt"/>
              <a:buAutoNum type="arabicPeriod"/>
            </a:pPr>
            <a:r>
              <a:rPr lang="vi-VN" sz="2000" dirty="0"/>
              <a:t>Lan truyền ngược (</a:t>
            </a:r>
            <a:r>
              <a:rPr lang="vi-VN" sz="2000" dirty="0" err="1"/>
              <a:t>Backward</a:t>
            </a:r>
            <a:r>
              <a:rPr lang="vi-VN" sz="2000" dirty="0"/>
              <a:t> </a:t>
            </a:r>
            <a:r>
              <a:rPr lang="vi-VN" sz="2000" dirty="0" err="1"/>
              <a:t>pass</a:t>
            </a:r>
            <a:r>
              <a:rPr lang="vi-VN" sz="2000" dirty="0"/>
              <a:t>):</a:t>
            </a:r>
            <a:br>
              <a:rPr lang="vi-VN" sz="2000" dirty="0"/>
            </a:br>
            <a:r>
              <a:rPr lang="vi-VN" sz="2000" dirty="0"/>
              <a:t>Dùng đạo hàm để tính </a:t>
            </a:r>
            <a:r>
              <a:rPr lang="vi-VN" sz="2000" dirty="0" err="1"/>
              <a:t>gradient</a:t>
            </a:r>
            <a:r>
              <a:rPr lang="vi-VN" sz="2000" dirty="0"/>
              <a:t> của sai số theo từng trọng số, sau đó điều chỉnh các trọng số theo hướng giảm sai số.</a:t>
            </a:r>
          </a:p>
          <a:p>
            <a:endParaRPr lang="en-US" sz="2000" dirty="0"/>
          </a:p>
        </p:txBody>
      </p:sp>
      <p:sp>
        <p:nvSpPr>
          <p:cNvPr id="4" name="Slide Number Placeholder 3">
            <a:extLst>
              <a:ext uri="{FF2B5EF4-FFF2-40B4-BE49-F238E27FC236}">
                <a16:creationId xmlns:a16="http://schemas.microsoft.com/office/drawing/2014/main" id="{B3D19FD4-8E59-9AF8-A0A6-F5D5C9316D2A}"/>
              </a:ext>
            </a:extLst>
          </p:cNvPr>
          <p:cNvSpPr>
            <a:spLocks noGrp="1"/>
          </p:cNvSpPr>
          <p:nvPr>
            <p:ph type="sldNum" sz="quarter" idx="11"/>
          </p:nvPr>
        </p:nvSpPr>
        <p:spPr/>
        <p:txBody>
          <a:bodyPr/>
          <a:lstStyle/>
          <a:p>
            <a:fld id="{EC845181-CF5C-4710-8252-BA94E6E0AA9A}" type="slidenum">
              <a:rPr lang="en-US" smtClean="0"/>
              <a:pPr/>
              <a:t>26</a:t>
            </a:fld>
            <a:endParaRPr lang="en-US"/>
          </a:p>
        </p:txBody>
      </p:sp>
      <p:pic>
        <p:nvPicPr>
          <p:cNvPr id="8" name="Picture 7">
            <a:extLst>
              <a:ext uri="{FF2B5EF4-FFF2-40B4-BE49-F238E27FC236}">
                <a16:creationId xmlns:a16="http://schemas.microsoft.com/office/drawing/2014/main" id="{CAD0AE0F-2110-F9B2-D6EB-46D9C7624974}"/>
              </a:ext>
            </a:extLst>
          </p:cNvPr>
          <p:cNvPicPr>
            <a:picLocks noChangeAspect="1"/>
          </p:cNvPicPr>
          <p:nvPr/>
        </p:nvPicPr>
        <p:blipFill>
          <a:blip r:embed="rId2"/>
          <a:stretch>
            <a:fillRect/>
          </a:stretch>
        </p:blipFill>
        <p:spPr>
          <a:xfrm>
            <a:off x="1027723" y="2051495"/>
            <a:ext cx="6660796" cy="1164767"/>
          </a:xfrm>
          <a:prstGeom prst="rect">
            <a:avLst/>
          </a:prstGeom>
        </p:spPr>
      </p:pic>
    </p:spTree>
    <p:extLst>
      <p:ext uri="{BB962C8B-B14F-4D97-AF65-F5344CB8AC3E}">
        <p14:creationId xmlns:p14="http://schemas.microsoft.com/office/powerpoint/2010/main" val="389505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039-10EE-D7F6-6457-43FA81D897BB}"/>
              </a:ext>
            </a:extLst>
          </p:cNvPr>
          <p:cNvSpPr>
            <a:spLocks noGrp="1"/>
          </p:cNvSpPr>
          <p:nvPr>
            <p:ph type="title"/>
          </p:nvPr>
        </p:nvSpPr>
        <p:spPr/>
        <p:txBody>
          <a:bodyPr/>
          <a:lstStyle/>
          <a:p>
            <a:r>
              <a:rPr lang="en-US" dirty="0"/>
              <a:t>VI.QUÁ TRÌNH LAN TRUYỀN NGƯỢC</a:t>
            </a:r>
          </a:p>
        </p:txBody>
      </p:sp>
      <p:sp>
        <p:nvSpPr>
          <p:cNvPr id="4" name="Slide Number Placeholder 3">
            <a:extLst>
              <a:ext uri="{FF2B5EF4-FFF2-40B4-BE49-F238E27FC236}">
                <a16:creationId xmlns:a16="http://schemas.microsoft.com/office/drawing/2014/main" id="{73529A85-15EF-C8B9-F969-13B1F6FC89E9}"/>
              </a:ext>
            </a:extLst>
          </p:cNvPr>
          <p:cNvSpPr>
            <a:spLocks noGrp="1"/>
          </p:cNvSpPr>
          <p:nvPr>
            <p:ph type="sldNum" sz="quarter" idx="11"/>
          </p:nvPr>
        </p:nvSpPr>
        <p:spPr/>
        <p:txBody>
          <a:bodyPr/>
          <a:lstStyle/>
          <a:p>
            <a:fld id="{EC845181-CF5C-4710-8252-BA94E6E0AA9A}" type="slidenum">
              <a:rPr lang="en-US" smtClean="0"/>
              <a:pPr/>
              <a:t>27</a:t>
            </a:fld>
            <a:endParaRPr lang="en-US"/>
          </a:p>
        </p:txBody>
      </p:sp>
      <p:sp>
        <p:nvSpPr>
          <p:cNvPr id="7" name="Content Placeholder 6">
            <a:extLst>
              <a:ext uri="{FF2B5EF4-FFF2-40B4-BE49-F238E27FC236}">
                <a16:creationId xmlns:a16="http://schemas.microsoft.com/office/drawing/2014/main" id="{A0157E55-CA5D-D409-2DFB-16A462268597}"/>
              </a:ext>
            </a:extLst>
          </p:cNvPr>
          <p:cNvSpPr>
            <a:spLocks noGrp="1"/>
          </p:cNvSpPr>
          <p:nvPr>
            <p:ph idx="1"/>
          </p:nvPr>
        </p:nvSpPr>
        <p:spPr>
          <a:xfrm>
            <a:off x="457200" y="844063"/>
            <a:ext cx="8229600" cy="5632938"/>
          </a:xfrm>
        </p:spPr>
        <p:txBody>
          <a:bodyPr/>
          <a:lstStyle/>
          <a:p>
            <a:r>
              <a:rPr lang="en-US" sz="2000" dirty="0" err="1"/>
              <a:t>Ví</a:t>
            </a:r>
            <a:r>
              <a:rPr lang="en-US" sz="2000" dirty="0"/>
              <a:t> </a:t>
            </a:r>
            <a:r>
              <a:rPr lang="en-US" sz="2000" dirty="0" err="1"/>
              <a:t>dụ</a:t>
            </a:r>
            <a:r>
              <a:rPr lang="en-US" sz="2000" dirty="0"/>
              <a:t> </a:t>
            </a:r>
            <a:r>
              <a:rPr lang="en-US" sz="2000" dirty="0" err="1"/>
              <a:t>cho</a:t>
            </a:r>
            <a:r>
              <a:rPr lang="en-US" sz="2000" dirty="0"/>
              <a:t> TH 1 input, 2 hidden, 1 output: </a:t>
            </a:r>
          </a:p>
          <a:p>
            <a:pPr>
              <a:buFont typeface="Wingdings" panose="05000000000000000000" pitchFamily="2" charset="2"/>
              <a:buChar char="q"/>
            </a:pPr>
            <a:r>
              <a:rPr lang="en-US" sz="2000" dirty="0" err="1"/>
              <a:t>Lỗi</a:t>
            </a:r>
            <a:r>
              <a:rPr lang="en-US" sz="2000" dirty="0"/>
              <a:t> </a:t>
            </a:r>
            <a:r>
              <a:rPr lang="en-US" sz="2000" dirty="0" err="1"/>
              <a:t>lớp</a:t>
            </a:r>
            <a:r>
              <a:rPr lang="en-US" sz="2000" dirty="0"/>
              <a:t> </a:t>
            </a:r>
            <a:r>
              <a:rPr lang="en-US" sz="2000" dirty="0" err="1"/>
              <a:t>đầu</a:t>
            </a:r>
            <a:r>
              <a:rPr lang="en-US" sz="2000" dirty="0"/>
              <a:t> </a:t>
            </a:r>
            <a:r>
              <a:rPr lang="en-US" sz="2000" dirty="0" err="1"/>
              <a:t>ra</a:t>
            </a:r>
            <a:r>
              <a:rPr lang="en-US" sz="2000" dirty="0"/>
              <a:t>:</a:t>
            </a:r>
          </a:p>
          <a:p>
            <a:pPr marL="0" indent="0">
              <a:buNone/>
            </a:pPr>
            <a:r>
              <a:rPr lang="en-US" sz="2000" dirty="0"/>
              <a:t>    (</a:t>
            </a:r>
            <a:r>
              <a:rPr lang="en-US" sz="2000" dirty="0" err="1"/>
              <a:t>mỗi</a:t>
            </a:r>
            <a:r>
              <a:rPr lang="en-US" sz="2000" dirty="0"/>
              <a:t> node l)</a:t>
            </a:r>
          </a:p>
          <a:p>
            <a:endParaRPr lang="en-US" sz="2000" dirty="0"/>
          </a:p>
          <a:p>
            <a:pPr>
              <a:buFont typeface="Wingdings" panose="05000000000000000000" pitchFamily="2" charset="2"/>
              <a:buChar char="q"/>
            </a:pPr>
            <a:r>
              <a:rPr lang="en-US" sz="2000" dirty="0" err="1"/>
              <a:t>Lỗi</a:t>
            </a:r>
            <a:r>
              <a:rPr lang="en-US" sz="2000" dirty="0"/>
              <a:t> </a:t>
            </a:r>
            <a:r>
              <a:rPr lang="en-US" sz="2000" dirty="0" err="1"/>
              <a:t>lớp</a:t>
            </a:r>
            <a:r>
              <a:rPr lang="en-US" sz="2000" dirty="0"/>
              <a:t> </a:t>
            </a:r>
            <a:r>
              <a:rPr lang="en-US" sz="2000" dirty="0" err="1"/>
              <a:t>thứ</a:t>
            </a:r>
            <a:r>
              <a:rPr lang="en-US" sz="2000" dirty="0"/>
              <a:t> 2: </a:t>
            </a:r>
          </a:p>
          <a:p>
            <a:pPr marL="0" indent="0">
              <a:buNone/>
            </a:pPr>
            <a:r>
              <a:rPr lang="en-US" sz="2000" dirty="0"/>
              <a:t>    (</a:t>
            </a:r>
            <a:r>
              <a:rPr lang="en-US" sz="2000" dirty="0" err="1"/>
              <a:t>mỗi</a:t>
            </a:r>
            <a:r>
              <a:rPr lang="en-US" sz="2000" dirty="0"/>
              <a:t> node k) </a:t>
            </a:r>
          </a:p>
          <a:p>
            <a:endParaRPr lang="en-US" sz="2000" dirty="0"/>
          </a:p>
          <a:p>
            <a:endParaRPr lang="en-US" sz="2000" dirty="0"/>
          </a:p>
          <a:p>
            <a:pPr>
              <a:buFont typeface="Wingdings" panose="05000000000000000000" pitchFamily="2" charset="2"/>
              <a:buChar char="q"/>
            </a:pPr>
            <a:r>
              <a:rPr lang="en-US" sz="2000" dirty="0" err="1"/>
              <a:t>Lỗi</a:t>
            </a:r>
            <a:r>
              <a:rPr lang="en-US" sz="2000" dirty="0"/>
              <a:t> </a:t>
            </a:r>
            <a:r>
              <a:rPr lang="en-US" sz="2000" dirty="0" err="1"/>
              <a:t>lớp</a:t>
            </a:r>
            <a:r>
              <a:rPr lang="en-US" sz="2000" dirty="0"/>
              <a:t> </a:t>
            </a:r>
            <a:r>
              <a:rPr lang="en-US" sz="2000" dirty="0" err="1"/>
              <a:t>thứ</a:t>
            </a:r>
            <a:r>
              <a:rPr lang="en-US" sz="2000" dirty="0"/>
              <a:t> 1:  </a:t>
            </a:r>
          </a:p>
          <a:p>
            <a:pPr marL="0" indent="0">
              <a:buNone/>
            </a:pPr>
            <a:r>
              <a:rPr lang="en-US" sz="2000" dirty="0"/>
              <a:t>    (</a:t>
            </a:r>
            <a:r>
              <a:rPr lang="en-US" sz="2000" dirty="0" err="1"/>
              <a:t>mỗi</a:t>
            </a:r>
            <a:r>
              <a:rPr lang="en-US" sz="2000" dirty="0"/>
              <a:t> node j)  </a:t>
            </a:r>
          </a:p>
        </p:txBody>
      </p:sp>
      <p:pic>
        <p:nvPicPr>
          <p:cNvPr id="5" name="Picture 4">
            <a:extLst>
              <a:ext uri="{FF2B5EF4-FFF2-40B4-BE49-F238E27FC236}">
                <a16:creationId xmlns:a16="http://schemas.microsoft.com/office/drawing/2014/main" id="{30AB0EBF-7899-87E3-14E7-1E50C0148F25}"/>
              </a:ext>
            </a:extLst>
          </p:cNvPr>
          <p:cNvPicPr>
            <a:picLocks noChangeAspect="1"/>
          </p:cNvPicPr>
          <p:nvPr/>
        </p:nvPicPr>
        <p:blipFill>
          <a:blip r:embed="rId2"/>
          <a:stretch>
            <a:fillRect/>
          </a:stretch>
        </p:blipFill>
        <p:spPr>
          <a:xfrm>
            <a:off x="2871560" y="1221940"/>
            <a:ext cx="6163535" cy="847843"/>
          </a:xfrm>
          <a:prstGeom prst="rect">
            <a:avLst/>
          </a:prstGeom>
        </p:spPr>
      </p:pic>
      <p:pic>
        <p:nvPicPr>
          <p:cNvPr id="6" name="Picture 5">
            <a:extLst>
              <a:ext uri="{FF2B5EF4-FFF2-40B4-BE49-F238E27FC236}">
                <a16:creationId xmlns:a16="http://schemas.microsoft.com/office/drawing/2014/main" id="{A1EC8586-FED4-F6E0-295B-244595B14218}"/>
              </a:ext>
            </a:extLst>
          </p:cNvPr>
          <p:cNvPicPr>
            <a:picLocks noChangeAspect="1"/>
          </p:cNvPicPr>
          <p:nvPr/>
        </p:nvPicPr>
        <p:blipFill>
          <a:blip r:embed="rId3"/>
          <a:stretch>
            <a:fillRect/>
          </a:stretch>
        </p:blipFill>
        <p:spPr>
          <a:xfrm>
            <a:off x="2725571" y="2130107"/>
            <a:ext cx="6418429" cy="862556"/>
          </a:xfrm>
          <a:prstGeom prst="rect">
            <a:avLst/>
          </a:prstGeom>
        </p:spPr>
      </p:pic>
      <p:pic>
        <p:nvPicPr>
          <p:cNvPr id="9" name="Picture 8">
            <a:extLst>
              <a:ext uri="{FF2B5EF4-FFF2-40B4-BE49-F238E27FC236}">
                <a16:creationId xmlns:a16="http://schemas.microsoft.com/office/drawing/2014/main" id="{C6D85C08-E82F-D0AF-35AC-3128AD4A34B5}"/>
              </a:ext>
            </a:extLst>
          </p:cNvPr>
          <p:cNvPicPr>
            <a:picLocks noChangeAspect="1"/>
          </p:cNvPicPr>
          <p:nvPr/>
        </p:nvPicPr>
        <p:blipFill>
          <a:blip r:embed="rId4"/>
          <a:stretch>
            <a:fillRect/>
          </a:stretch>
        </p:blipFill>
        <p:spPr>
          <a:xfrm>
            <a:off x="2871560" y="3429000"/>
            <a:ext cx="5965120" cy="1201366"/>
          </a:xfrm>
          <a:prstGeom prst="rect">
            <a:avLst/>
          </a:prstGeom>
        </p:spPr>
      </p:pic>
    </p:spTree>
    <p:extLst>
      <p:ext uri="{BB962C8B-B14F-4D97-AF65-F5344CB8AC3E}">
        <p14:creationId xmlns:p14="http://schemas.microsoft.com/office/powerpoint/2010/main" val="933957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B016C-6989-2992-0482-CD3DDD0E8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2E2AA-5102-5005-A502-DC94BC9D4EB7}"/>
              </a:ext>
            </a:extLst>
          </p:cNvPr>
          <p:cNvSpPr>
            <a:spLocks noGrp="1"/>
          </p:cNvSpPr>
          <p:nvPr>
            <p:ph type="title"/>
          </p:nvPr>
        </p:nvSpPr>
        <p:spPr/>
        <p:txBody>
          <a:bodyPr/>
          <a:lstStyle/>
          <a:p>
            <a:r>
              <a:rPr lang="en-US" dirty="0"/>
              <a:t>VI.QUÁ TRÌNH LAN TRUYỀN NGƯỢC</a:t>
            </a:r>
          </a:p>
        </p:txBody>
      </p:sp>
      <p:sp>
        <p:nvSpPr>
          <p:cNvPr id="4" name="Slide Number Placeholder 3">
            <a:extLst>
              <a:ext uri="{FF2B5EF4-FFF2-40B4-BE49-F238E27FC236}">
                <a16:creationId xmlns:a16="http://schemas.microsoft.com/office/drawing/2014/main" id="{7661156B-6382-64C4-D0DD-8338FA3A837C}"/>
              </a:ext>
            </a:extLst>
          </p:cNvPr>
          <p:cNvSpPr>
            <a:spLocks noGrp="1"/>
          </p:cNvSpPr>
          <p:nvPr>
            <p:ph type="sldNum" sz="quarter" idx="11"/>
          </p:nvPr>
        </p:nvSpPr>
        <p:spPr/>
        <p:txBody>
          <a:bodyPr/>
          <a:lstStyle/>
          <a:p>
            <a:fld id="{EC845181-CF5C-4710-8252-BA94E6E0AA9A}" type="slidenum">
              <a:rPr lang="en-US" smtClean="0"/>
              <a:pPr/>
              <a:t>28</a:t>
            </a:fld>
            <a:endParaRPr lang="en-US"/>
          </a:p>
        </p:txBody>
      </p:sp>
      <p:sp>
        <p:nvSpPr>
          <p:cNvPr id="7" name="Content Placeholder 6">
            <a:extLst>
              <a:ext uri="{FF2B5EF4-FFF2-40B4-BE49-F238E27FC236}">
                <a16:creationId xmlns:a16="http://schemas.microsoft.com/office/drawing/2014/main" id="{E77D692F-C135-F441-DBDF-F816AA6CA8DB}"/>
              </a:ext>
            </a:extLst>
          </p:cNvPr>
          <p:cNvSpPr>
            <a:spLocks noGrp="1"/>
          </p:cNvSpPr>
          <p:nvPr>
            <p:ph idx="1"/>
          </p:nvPr>
        </p:nvSpPr>
        <p:spPr>
          <a:xfrm>
            <a:off x="457200" y="844063"/>
            <a:ext cx="8229600" cy="5632938"/>
          </a:xfrm>
        </p:spPr>
        <p:txBody>
          <a:bodyPr/>
          <a:lstStyle/>
          <a:p>
            <a:r>
              <a:rPr lang="en-US" sz="2000" dirty="0" err="1"/>
              <a:t>Chứng</a:t>
            </a:r>
            <a:r>
              <a:rPr lang="en-US" sz="2000" dirty="0"/>
              <a:t> </a:t>
            </a:r>
            <a:r>
              <a:rPr lang="en-US" sz="2000" dirty="0" err="1"/>
              <a:t>minh</a:t>
            </a:r>
            <a:r>
              <a:rPr lang="en-US" sz="2000" dirty="0"/>
              <a:t>: </a:t>
            </a:r>
          </a:p>
          <a:p>
            <a:endParaRPr lang="en-US" sz="2000" dirty="0"/>
          </a:p>
          <a:p>
            <a:r>
              <a:rPr lang="en-US" sz="2000" dirty="0"/>
              <a:t>+ Ta </a:t>
            </a:r>
            <a:r>
              <a:rPr lang="en-US" sz="2000" dirty="0" err="1"/>
              <a:t>có</a:t>
            </a:r>
            <a:r>
              <a:rPr lang="en-US" sz="2000" dirty="0"/>
              <a:t> </a:t>
            </a:r>
            <a:r>
              <a:rPr lang="en-US" sz="2000" dirty="0" err="1"/>
              <a:t>hàm</a:t>
            </a:r>
            <a:r>
              <a:rPr lang="en-US" sz="2000" dirty="0"/>
              <a:t> </a:t>
            </a:r>
            <a:r>
              <a:rPr lang="en-US" sz="2000" dirty="0" err="1"/>
              <a:t>mất</a:t>
            </a:r>
            <a:r>
              <a:rPr lang="en-US" sz="2000" dirty="0"/>
              <a:t> </a:t>
            </a:r>
            <a:r>
              <a:rPr lang="en-US" sz="2000" dirty="0" err="1"/>
              <a:t>mát</a:t>
            </a:r>
            <a:r>
              <a:rPr lang="en-US" sz="2000" dirty="0"/>
              <a:t>:</a:t>
            </a:r>
          </a:p>
          <a:p>
            <a:endParaRPr lang="en-US" sz="2000" dirty="0"/>
          </a:p>
          <a:p>
            <a:endParaRPr lang="en-US" sz="2000" dirty="0"/>
          </a:p>
          <a:p>
            <a:r>
              <a:rPr lang="en-US" sz="2000" dirty="0"/>
              <a:t>+  </a:t>
            </a:r>
            <a:r>
              <a:rPr lang="en-US" sz="2000" dirty="0" err="1"/>
              <a:t>Đạo</a:t>
            </a:r>
            <a:r>
              <a:rPr lang="en-US" sz="2000" dirty="0"/>
              <a:t> </a:t>
            </a:r>
            <a:r>
              <a:rPr lang="en-US" sz="2000" dirty="0" err="1"/>
              <a:t>hàm</a:t>
            </a:r>
            <a:r>
              <a:rPr lang="en-US" sz="2000" dirty="0"/>
              <a:t> node ở output:                     </a:t>
            </a:r>
            <a:r>
              <a:rPr lang="en-US" sz="2000" dirty="0" err="1"/>
              <a:t>với</a:t>
            </a:r>
            <a:r>
              <a:rPr lang="en-US" sz="2000" dirty="0"/>
              <a:t> : </a:t>
            </a:r>
          </a:p>
          <a:p>
            <a:endParaRPr lang="en-US" sz="2000" dirty="0"/>
          </a:p>
          <a:p>
            <a:endParaRPr lang="en-US" sz="2000" dirty="0"/>
          </a:p>
          <a:p>
            <a:r>
              <a:rPr lang="en-US" sz="2000" dirty="0"/>
              <a:t>    =&gt;                                     </a:t>
            </a:r>
            <a:r>
              <a:rPr lang="en-US" sz="2000" dirty="0" err="1"/>
              <a:t>với</a:t>
            </a:r>
            <a:r>
              <a:rPr lang="en-US" sz="2000" dirty="0"/>
              <a:t> : </a:t>
            </a:r>
          </a:p>
          <a:p>
            <a:endParaRPr lang="en-US" sz="2000" dirty="0"/>
          </a:p>
          <a:p>
            <a:pPr marL="0" indent="0">
              <a:buNone/>
            </a:pPr>
            <a:endParaRPr lang="en-US" sz="2000" dirty="0"/>
          </a:p>
          <a:p>
            <a:pPr marL="0" indent="0">
              <a:buNone/>
            </a:pPr>
            <a:r>
              <a:rPr lang="en-US" sz="2000" dirty="0"/>
              <a:t>=&gt; CT </a:t>
            </a:r>
            <a:r>
              <a:rPr lang="en-US" sz="2000" dirty="0" err="1"/>
              <a:t>lỗi</a:t>
            </a:r>
            <a:r>
              <a:rPr lang="en-US" sz="2000" dirty="0"/>
              <a:t> </a:t>
            </a:r>
            <a:r>
              <a:rPr lang="en-US" sz="2000" dirty="0" err="1"/>
              <a:t>lớp</a:t>
            </a:r>
            <a:r>
              <a:rPr lang="en-US" sz="2000" dirty="0"/>
              <a:t> </a:t>
            </a:r>
            <a:r>
              <a:rPr lang="en-US" sz="2000" dirty="0" err="1"/>
              <a:t>đầu</a:t>
            </a:r>
            <a:r>
              <a:rPr lang="en-US" sz="2000" dirty="0"/>
              <a:t> </a:t>
            </a:r>
            <a:r>
              <a:rPr lang="en-US" sz="2000" dirty="0" err="1"/>
              <a:t>ra</a:t>
            </a:r>
            <a:r>
              <a:rPr lang="en-US" sz="2000" dirty="0"/>
              <a:t> :</a:t>
            </a:r>
          </a:p>
        </p:txBody>
      </p:sp>
      <p:pic>
        <p:nvPicPr>
          <p:cNvPr id="8" name="Picture 7">
            <a:extLst>
              <a:ext uri="{FF2B5EF4-FFF2-40B4-BE49-F238E27FC236}">
                <a16:creationId xmlns:a16="http://schemas.microsoft.com/office/drawing/2014/main" id="{2F5468B2-8633-CB76-318E-81540375C1F7}"/>
              </a:ext>
            </a:extLst>
          </p:cNvPr>
          <p:cNvPicPr>
            <a:picLocks noChangeAspect="1"/>
          </p:cNvPicPr>
          <p:nvPr/>
        </p:nvPicPr>
        <p:blipFill>
          <a:blip r:embed="rId2"/>
          <a:stretch>
            <a:fillRect/>
          </a:stretch>
        </p:blipFill>
        <p:spPr>
          <a:xfrm>
            <a:off x="4038600" y="1190435"/>
            <a:ext cx="4753638" cy="1267002"/>
          </a:xfrm>
          <a:prstGeom prst="rect">
            <a:avLst/>
          </a:prstGeom>
        </p:spPr>
      </p:pic>
      <p:pic>
        <p:nvPicPr>
          <p:cNvPr id="10" name="Picture 9">
            <a:extLst>
              <a:ext uri="{FF2B5EF4-FFF2-40B4-BE49-F238E27FC236}">
                <a16:creationId xmlns:a16="http://schemas.microsoft.com/office/drawing/2014/main" id="{670A2CFB-E1AA-896F-83BE-869A60F5F59F}"/>
              </a:ext>
            </a:extLst>
          </p:cNvPr>
          <p:cNvPicPr>
            <a:picLocks noChangeAspect="1"/>
          </p:cNvPicPr>
          <p:nvPr/>
        </p:nvPicPr>
        <p:blipFill>
          <a:blip r:embed="rId3"/>
          <a:stretch>
            <a:fillRect/>
          </a:stretch>
        </p:blipFill>
        <p:spPr>
          <a:xfrm>
            <a:off x="4416357" y="2517761"/>
            <a:ext cx="1838582" cy="905001"/>
          </a:xfrm>
          <a:prstGeom prst="rect">
            <a:avLst/>
          </a:prstGeom>
        </p:spPr>
      </p:pic>
      <p:pic>
        <p:nvPicPr>
          <p:cNvPr id="17" name="Picture 16">
            <a:extLst>
              <a:ext uri="{FF2B5EF4-FFF2-40B4-BE49-F238E27FC236}">
                <a16:creationId xmlns:a16="http://schemas.microsoft.com/office/drawing/2014/main" id="{CBCDA309-76E1-C61F-3754-391CC384A31A}"/>
              </a:ext>
            </a:extLst>
          </p:cNvPr>
          <p:cNvPicPr>
            <a:picLocks noChangeAspect="1"/>
          </p:cNvPicPr>
          <p:nvPr/>
        </p:nvPicPr>
        <p:blipFill>
          <a:blip r:embed="rId4"/>
          <a:stretch>
            <a:fillRect/>
          </a:stretch>
        </p:blipFill>
        <p:spPr>
          <a:xfrm>
            <a:off x="6848867" y="2517761"/>
            <a:ext cx="1943371" cy="724001"/>
          </a:xfrm>
          <a:prstGeom prst="rect">
            <a:avLst/>
          </a:prstGeom>
        </p:spPr>
      </p:pic>
      <p:pic>
        <p:nvPicPr>
          <p:cNvPr id="21" name="Picture 20">
            <a:extLst>
              <a:ext uri="{FF2B5EF4-FFF2-40B4-BE49-F238E27FC236}">
                <a16:creationId xmlns:a16="http://schemas.microsoft.com/office/drawing/2014/main" id="{7E73F82A-E370-25F4-CFD1-C1F3E8DC0482}"/>
              </a:ext>
            </a:extLst>
          </p:cNvPr>
          <p:cNvPicPr>
            <a:picLocks noChangeAspect="1"/>
          </p:cNvPicPr>
          <p:nvPr/>
        </p:nvPicPr>
        <p:blipFill>
          <a:blip r:embed="rId5"/>
          <a:stretch>
            <a:fillRect/>
          </a:stretch>
        </p:blipFill>
        <p:spPr>
          <a:xfrm>
            <a:off x="1932267" y="3553048"/>
            <a:ext cx="2876951" cy="1047896"/>
          </a:xfrm>
          <a:prstGeom prst="rect">
            <a:avLst/>
          </a:prstGeom>
        </p:spPr>
      </p:pic>
      <p:pic>
        <p:nvPicPr>
          <p:cNvPr id="25" name="Picture 24">
            <a:extLst>
              <a:ext uri="{FF2B5EF4-FFF2-40B4-BE49-F238E27FC236}">
                <a16:creationId xmlns:a16="http://schemas.microsoft.com/office/drawing/2014/main" id="{5DB9EE39-C6AA-DBD9-79A2-B06ED65ADFB2}"/>
              </a:ext>
            </a:extLst>
          </p:cNvPr>
          <p:cNvPicPr>
            <a:picLocks noChangeAspect="1"/>
          </p:cNvPicPr>
          <p:nvPr/>
        </p:nvPicPr>
        <p:blipFill>
          <a:blip r:embed="rId6"/>
          <a:stretch>
            <a:fillRect/>
          </a:stretch>
        </p:blipFill>
        <p:spPr>
          <a:xfrm>
            <a:off x="5526464" y="3674951"/>
            <a:ext cx="3791479" cy="619211"/>
          </a:xfrm>
          <a:prstGeom prst="rect">
            <a:avLst/>
          </a:prstGeom>
        </p:spPr>
      </p:pic>
      <p:pic>
        <p:nvPicPr>
          <p:cNvPr id="27" name="Picture 26">
            <a:extLst>
              <a:ext uri="{FF2B5EF4-FFF2-40B4-BE49-F238E27FC236}">
                <a16:creationId xmlns:a16="http://schemas.microsoft.com/office/drawing/2014/main" id="{2670BB1C-4C91-1B16-7805-75E2631BA7B7}"/>
              </a:ext>
            </a:extLst>
          </p:cNvPr>
          <p:cNvPicPr>
            <a:picLocks noChangeAspect="1"/>
          </p:cNvPicPr>
          <p:nvPr/>
        </p:nvPicPr>
        <p:blipFill>
          <a:blip r:embed="rId7"/>
          <a:stretch>
            <a:fillRect/>
          </a:stretch>
        </p:blipFill>
        <p:spPr>
          <a:xfrm>
            <a:off x="3370742" y="4687366"/>
            <a:ext cx="6144482" cy="914528"/>
          </a:xfrm>
          <a:prstGeom prst="rect">
            <a:avLst/>
          </a:prstGeom>
        </p:spPr>
      </p:pic>
    </p:spTree>
    <p:extLst>
      <p:ext uri="{BB962C8B-B14F-4D97-AF65-F5344CB8AC3E}">
        <p14:creationId xmlns:p14="http://schemas.microsoft.com/office/powerpoint/2010/main" val="1030216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C2101-1667-3AF6-95A7-C15192424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97ED6-BA0F-2046-E706-D0E28167D6AB}"/>
              </a:ext>
            </a:extLst>
          </p:cNvPr>
          <p:cNvSpPr>
            <a:spLocks noGrp="1"/>
          </p:cNvSpPr>
          <p:nvPr>
            <p:ph type="title"/>
          </p:nvPr>
        </p:nvSpPr>
        <p:spPr/>
        <p:txBody>
          <a:bodyPr/>
          <a:lstStyle/>
          <a:p>
            <a:r>
              <a:rPr lang="en-US" dirty="0"/>
              <a:t>VI.QUÁ TRÌNH LAN TRUYỀN NGƯỢC</a:t>
            </a:r>
          </a:p>
        </p:txBody>
      </p:sp>
      <p:sp>
        <p:nvSpPr>
          <p:cNvPr id="4" name="Slide Number Placeholder 3">
            <a:extLst>
              <a:ext uri="{FF2B5EF4-FFF2-40B4-BE49-F238E27FC236}">
                <a16:creationId xmlns:a16="http://schemas.microsoft.com/office/drawing/2014/main" id="{82871A0B-4129-3735-A088-2BED9A942616}"/>
              </a:ext>
            </a:extLst>
          </p:cNvPr>
          <p:cNvSpPr>
            <a:spLocks noGrp="1"/>
          </p:cNvSpPr>
          <p:nvPr>
            <p:ph type="sldNum" sz="quarter" idx="11"/>
          </p:nvPr>
        </p:nvSpPr>
        <p:spPr/>
        <p:txBody>
          <a:bodyPr/>
          <a:lstStyle/>
          <a:p>
            <a:fld id="{EC845181-CF5C-4710-8252-BA94E6E0AA9A}" type="slidenum">
              <a:rPr lang="en-US" smtClean="0"/>
              <a:pPr/>
              <a:t>29</a:t>
            </a:fld>
            <a:endParaRPr lang="en-US"/>
          </a:p>
        </p:txBody>
      </p:sp>
      <p:sp>
        <p:nvSpPr>
          <p:cNvPr id="7" name="Content Placeholder 6">
            <a:extLst>
              <a:ext uri="{FF2B5EF4-FFF2-40B4-BE49-F238E27FC236}">
                <a16:creationId xmlns:a16="http://schemas.microsoft.com/office/drawing/2014/main" id="{0BF55876-6369-03F2-6530-A2C7553E50F9}"/>
              </a:ext>
            </a:extLst>
          </p:cNvPr>
          <p:cNvSpPr>
            <a:spLocks noGrp="1"/>
          </p:cNvSpPr>
          <p:nvPr>
            <p:ph idx="1"/>
          </p:nvPr>
        </p:nvSpPr>
        <p:spPr>
          <a:xfrm>
            <a:off x="457200" y="844063"/>
            <a:ext cx="8229600" cy="5632938"/>
          </a:xfrm>
        </p:spPr>
        <p:txBody>
          <a:bodyPr/>
          <a:lstStyle/>
          <a:p>
            <a:r>
              <a:rPr lang="en-US" sz="2000" dirty="0" err="1"/>
              <a:t>Chứng</a:t>
            </a:r>
            <a:r>
              <a:rPr lang="en-US" sz="2000" dirty="0"/>
              <a:t> </a:t>
            </a:r>
            <a:r>
              <a:rPr lang="en-US" sz="2000" dirty="0" err="1"/>
              <a:t>minh</a:t>
            </a:r>
            <a:r>
              <a:rPr lang="en-US" sz="2000" dirty="0"/>
              <a:t>: </a:t>
            </a:r>
          </a:p>
          <a:p>
            <a:endParaRPr lang="en-US" sz="2000" dirty="0"/>
          </a:p>
          <a:p>
            <a:r>
              <a:rPr lang="en-US" sz="2000" dirty="0"/>
              <a:t>+ Ta </a:t>
            </a:r>
            <a:r>
              <a:rPr lang="en-US" sz="2000" dirty="0" err="1"/>
              <a:t>có</a:t>
            </a:r>
            <a:r>
              <a:rPr lang="en-US" sz="2000" dirty="0"/>
              <a:t> : </a:t>
            </a:r>
          </a:p>
          <a:p>
            <a:endParaRPr lang="en-US" sz="2000" dirty="0"/>
          </a:p>
          <a:p>
            <a:r>
              <a:rPr lang="en-US" sz="2000" dirty="0"/>
              <a:t>    </a:t>
            </a:r>
          </a:p>
          <a:p>
            <a:r>
              <a:rPr lang="en-US" sz="2000" dirty="0"/>
              <a:t>    =&gt;</a:t>
            </a:r>
          </a:p>
          <a:p>
            <a:endParaRPr lang="en-US" sz="2000" dirty="0"/>
          </a:p>
          <a:p>
            <a:pPr marL="457200" lvl="1" indent="0">
              <a:buNone/>
            </a:pPr>
            <a:r>
              <a:rPr lang="en-US" sz="2000" dirty="0"/>
              <a:t>   </a:t>
            </a:r>
            <a:r>
              <a:rPr lang="en-US" sz="2000" dirty="0" err="1"/>
              <a:t>Với</a:t>
            </a:r>
            <a:r>
              <a:rPr lang="en-US" sz="2000" dirty="0"/>
              <a:t> : </a:t>
            </a:r>
          </a:p>
          <a:p>
            <a:pPr marL="457200" lvl="1" indent="0">
              <a:buNone/>
            </a:pPr>
            <a:endParaRPr lang="en-US" sz="2000" dirty="0"/>
          </a:p>
          <a:p>
            <a:pPr marL="457200" lvl="1" indent="0">
              <a:buNone/>
            </a:pPr>
            <a:endParaRPr lang="en-US" sz="2000" dirty="0"/>
          </a:p>
          <a:p>
            <a:pPr marL="457200" lvl="1" indent="0">
              <a:buNone/>
            </a:pPr>
            <a:r>
              <a:rPr lang="en-US" sz="2000" dirty="0"/>
              <a:t>   =&gt;</a:t>
            </a:r>
          </a:p>
          <a:p>
            <a:pPr marL="457200" lvl="1" indent="0">
              <a:buNone/>
            </a:pPr>
            <a:r>
              <a:rPr lang="en-US" sz="2000" dirty="0"/>
              <a:t>   </a:t>
            </a:r>
          </a:p>
          <a:p>
            <a:pPr marL="457200" lvl="1" indent="0">
              <a:buNone/>
            </a:pPr>
            <a:r>
              <a:rPr lang="en-US" sz="2000" dirty="0"/>
              <a:t>   =&gt; </a:t>
            </a:r>
          </a:p>
        </p:txBody>
      </p:sp>
      <p:pic>
        <p:nvPicPr>
          <p:cNvPr id="5" name="Picture 4">
            <a:extLst>
              <a:ext uri="{FF2B5EF4-FFF2-40B4-BE49-F238E27FC236}">
                <a16:creationId xmlns:a16="http://schemas.microsoft.com/office/drawing/2014/main" id="{50046231-9CB9-4FE2-8B66-66CCC36D610B}"/>
              </a:ext>
            </a:extLst>
          </p:cNvPr>
          <p:cNvPicPr>
            <a:picLocks noChangeAspect="1"/>
          </p:cNvPicPr>
          <p:nvPr/>
        </p:nvPicPr>
        <p:blipFill>
          <a:blip r:embed="rId2"/>
          <a:stretch>
            <a:fillRect/>
          </a:stretch>
        </p:blipFill>
        <p:spPr>
          <a:xfrm>
            <a:off x="2379539" y="1308709"/>
            <a:ext cx="5630061" cy="952633"/>
          </a:xfrm>
          <a:prstGeom prst="rect">
            <a:avLst/>
          </a:prstGeom>
        </p:spPr>
      </p:pic>
      <p:pic>
        <p:nvPicPr>
          <p:cNvPr id="9" name="Picture 8">
            <a:extLst>
              <a:ext uri="{FF2B5EF4-FFF2-40B4-BE49-F238E27FC236}">
                <a16:creationId xmlns:a16="http://schemas.microsoft.com/office/drawing/2014/main" id="{82B21DE0-4873-D790-C55C-A823123F212A}"/>
              </a:ext>
            </a:extLst>
          </p:cNvPr>
          <p:cNvPicPr>
            <a:picLocks noChangeAspect="1"/>
          </p:cNvPicPr>
          <p:nvPr/>
        </p:nvPicPr>
        <p:blipFill>
          <a:blip r:embed="rId3"/>
          <a:stretch>
            <a:fillRect/>
          </a:stretch>
        </p:blipFill>
        <p:spPr>
          <a:xfrm>
            <a:off x="2465275" y="2406727"/>
            <a:ext cx="5458587" cy="838317"/>
          </a:xfrm>
          <a:prstGeom prst="rect">
            <a:avLst/>
          </a:prstGeom>
        </p:spPr>
      </p:pic>
      <p:pic>
        <p:nvPicPr>
          <p:cNvPr id="12" name="Picture 11">
            <a:extLst>
              <a:ext uri="{FF2B5EF4-FFF2-40B4-BE49-F238E27FC236}">
                <a16:creationId xmlns:a16="http://schemas.microsoft.com/office/drawing/2014/main" id="{663407DF-EC7B-ED4E-2493-69454A3314B3}"/>
              </a:ext>
            </a:extLst>
          </p:cNvPr>
          <p:cNvPicPr>
            <a:picLocks noChangeAspect="1"/>
          </p:cNvPicPr>
          <p:nvPr/>
        </p:nvPicPr>
        <p:blipFill>
          <a:blip r:embed="rId4"/>
          <a:stretch>
            <a:fillRect/>
          </a:stretch>
        </p:blipFill>
        <p:spPr>
          <a:xfrm>
            <a:off x="2233217" y="3331873"/>
            <a:ext cx="4210638" cy="657317"/>
          </a:xfrm>
          <a:prstGeom prst="rect">
            <a:avLst/>
          </a:prstGeom>
        </p:spPr>
      </p:pic>
      <p:pic>
        <p:nvPicPr>
          <p:cNvPr id="14" name="Picture 13">
            <a:extLst>
              <a:ext uri="{FF2B5EF4-FFF2-40B4-BE49-F238E27FC236}">
                <a16:creationId xmlns:a16="http://schemas.microsoft.com/office/drawing/2014/main" id="{6E90B5F9-A3FD-BAE9-3C49-D974C5B81D96}"/>
              </a:ext>
            </a:extLst>
          </p:cNvPr>
          <p:cNvPicPr>
            <a:picLocks noChangeAspect="1"/>
          </p:cNvPicPr>
          <p:nvPr/>
        </p:nvPicPr>
        <p:blipFill>
          <a:blip r:embed="rId5"/>
          <a:stretch>
            <a:fillRect/>
          </a:stretch>
        </p:blipFill>
        <p:spPr>
          <a:xfrm>
            <a:off x="2233217" y="3989190"/>
            <a:ext cx="5115639" cy="1114581"/>
          </a:xfrm>
          <a:prstGeom prst="rect">
            <a:avLst/>
          </a:prstGeom>
        </p:spPr>
      </p:pic>
      <p:pic>
        <p:nvPicPr>
          <p:cNvPr id="16" name="Picture 15">
            <a:extLst>
              <a:ext uri="{FF2B5EF4-FFF2-40B4-BE49-F238E27FC236}">
                <a16:creationId xmlns:a16="http://schemas.microsoft.com/office/drawing/2014/main" id="{4C70CCA3-82F4-D968-DEDF-E4059D8288BB}"/>
              </a:ext>
            </a:extLst>
          </p:cNvPr>
          <p:cNvPicPr>
            <a:picLocks noChangeAspect="1"/>
          </p:cNvPicPr>
          <p:nvPr/>
        </p:nvPicPr>
        <p:blipFill>
          <a:blip r:embed="rId6"/>
          <a:stretch>
            <a:fillRect/>
          </a:stretch>
        </p:blipFill>
        <p:spPr>
          <a:xfrm>
            <a:off x="2340628" y="5130198"/>
            <a:ext cx="3505689" cy="781159"/>
          </a:xfrm>
          <a:prstGeom prst="rect">
            <a:avLst/>
          </a:prstGeom>
        </p:spPr>
      </p:pic>
    </p:spTree>
    <p:extLst>
      <p:ext uri="{BB962C8B-B14F-4D97-AF65-F5344CB8AC3E}">
        <p14:creationId xmlns:p14="http://schemas.microsoft.com/office/powerpoint/2010/main" val="3450136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211734-5AF3-38ED-A238-FF56D44F75EA}"/>
              </a:ext>
            </a:extLst>
          </p:cNvPr>
          <p:cNvSpPr>
            <a:spLocks noGrp="1"/>
          </p:cNvSpPr>
          <p:nvPr>
            <p:ph type="title"/>
          </p:nvPr>
        </p:nvSpPr>
        <p:spPr/>
        <p:txBody>
          <a:bodyPr/>
          <a:lstStyle/>
          <a:p>
            <a:r>
              <a:rPr lang="en-US" dirty="0"/>
              <a:t>I. GIỚI THIỆU VỀ LINEAR REGRESSION</a:t>
            </a:r>
            <a:endParaRPr lang="vi-VN" dirty="0"/>
          </a:p>
        </p:txBody>
      </p:sp>
      <p:sp>
        <p:nvSpPr>
          <p:cNvPr id="3" name="Chỗ dành sẵn cho Nội dung 2">
            <a:extLst>
              <a:ext uri="{FF2B5EF4-FFF2-40B4-BE49-F238E27FC236}">
                <a16:creationId xmlns:a16="http://schemas.microsoft.com/office/drawing/2014/main" id="{11DE39A7-5DC8-1BBC-2AE3-F6618ECC7EE8}"/>
              </a:ext>
            </a:extLst>
          </p:cNvPr>
          <p:cNvSpPr>
            <a:spLocks noGrp="1"/>
          </p:cNvSpPr>
          <p:nvPr>
            <p:ph idx="1"/>
          </p:nvPr>
        </p:nvSpPr>
        <p:spPr>
          <a:xfrm>
            <a:off x="382772" y="952278"/>
            <a:ext cx="8229600" cy="5248275"/>
          </a:xfrm>
        </p:spPr>
        <p:txBody>
          <a:bodyPr/>
          <a:lstStyle/>
          <a:p>
            <a:r>
              <a:rPr lang="en-US" sz="2000" b="1" dirty="0"/>
              <a:t>Linear regression (</a:t>
            </a:r>
            <a:r>
              <a:rPr lang="en-US" sz="2000" b="1" dirty="0" err="1"/>
              <a:t>hồi</a:t>
            </a:r>
            <a:r>
              <a:rPr lang="en-US" sz="2000" b="1" dirty="0"/>
              <a:t> </a:t>
            </a:r>
            <a:r>
              <a:rPr lang="en-US" sz="2000" b="1" dirty="0" err="1"/>
              <a:t>quy</a:t>
            </a:r>
            <a:r>
              <a:rPr lang="en-US" sz="2000" b="1" dirty="0"/>
              <a:t> </a:t>
            </a:r>
            <a:r>
              <a:rPr lang="en-US" sz="2000" b="1" dirty="0" err="1"/>
              <a:t>tuyến</a:t>
            </a:r>
            <a:r>
              <a:rPr lang="en-US" sz="2000" b="1" dirty="0"/>
              <a:t> </a:t>
            </a:r>
            <a:r>
              <a:rPr lang="en-US" sz="2000" b="1" dirty="0" err="1"/>
              <a:t>tính</a:t>
            </a:r>
            <a:r>
              <a:rPr lang="en-US" sz="2000" b="1" dirty="0"/>
              <a:t>) </a:t>
            </a:r>
            <a:r>
              <a:rPr lang="vi-VN" sz="2000" dirty="0"/>
              <a:t>là một mô hình thống kê dùng để dự đoán giá trị đầu ra (</a:t>
            </a:r>
            <a:r>
              <a:rPr lang="vi-VN" sz="2000" dirty="0" err="1"/>
              <a:t>output</a:t>
            </a:r>
            <a:r>
              <a:rPr lang="vi-VN" sz="2000" dirty="0"/>
              <a:t>) dựa trên một hoặc nhiều đặc trưng đầu vào (</a:t>
            </a:r>
            <a:r>
              <a:rPr lang="vi-VN" sz="2000" dirty="0" err="1"/>
              <a:t>input</a:t>
            </a:r>
            <a:r>
              <a:rPr lang="vi-VN" sz="2000" dirty="0"/>
              <a:t> </a:t>
            </a:r>
            <a:r>
              <a:rPr lang="vi-VN" sz="2000" dirty="0" err="1"/>
              <a:t>features</a:t>
            </a:r>
            <a:r>
              <a:rPr lang="vi-VN" sz="2000" dirty="0"/>
              <a:t>) bằng cách tìm một đường thẳng phù hợp nhất với dữ liệu.</a:t>
            </a:r>
            <a:r>
              <a:rPr lang="en-US" sz="2000" dirty="0"/>
              <a:t> </a:t>
            </a:r>
            <a:endParaRPr lang="en-US" sz="2000" dirty="0">
              <a:solidFill>
                <a:srgbClr val="000000"/>
              </a:solidFill>
            </a:endParaRPr>
          </a:p>
          <a:p>
            <a:pPr>
              <a:buFontTx/>
              <a:buChar char="-"/>
            </a:pPr>
            <a:r>
              <a:rPr lang="en-US" sz="2000" dirty="0">
                <a:solidFill>
                  <a:srgbClr val="000000"/>
                </a:solidFill>
              </a:rPr>
              <a:t>Công </a:t>
            </a:r>
            <a:r>
              <a:rPr lang="en-US" sz="2000" dirty="0" err="1">
                <a:solidFill>
                  <a:srgbClr val="000000"/>
                </a:solidFill>
              </a:rPr>
              <a:t>thức</a:t>
            </a:r>
            <a:r>
              <a:rPr lang="en-US" sz="2000" dirty="0">
                <a:solidFill>
                  <a:srgbClr val="000000"/>
                </a:solidFill>
              </a:rPr>
              <a:t> </a:t>
            </a:r>
            <a:r>
              <a:rPr lang="en-US" sz="2000" dirty="0" err="1">
                <a:solidFill>
                  <a:srgbClr val="000000"/>
                </a:solidFill>
              </a:rPr>
              <a:t>tính</a:t>
            </a:r>
            <a:r>
              <a:rPr lang="en-US" sz="2000" dirty="0">
                <a:solidFill>
                  <a:srgbClr val="000000"/>
                </a:solidFill>
              </a:rPr>
              <a:t> </a:t>
            </a:r>
            <a:r>
              <a:rPr lang="en-US" sz="2000" dirty="0" err="1">
                <a:solidFill>
                  <a:srgbClr val="000000"/>
                </a:solidFill>
              </a:rPr>
              <a:t>đầu</a:t>
            </a:r>
            <a:r>
              <a:rPr lang="en-US" sz="2000" dirty="0">
                <a:solidFill>
                  <a:srgbClr val="000000"/>
                </a:solidFill>
              </a:rPr>
              <a:t> </a:t>
            </a:r>
            <a:r>
              <a:rPr lang="en-US" sz="2000" dirty="0" err="1">
                <a:solidFill>
                  <a:srgbClr val="000000"/>
                </a:solidFill>
              </a:rPr>
              <a:t>ra</a:t>
            </a:r>
            <a:r>
              <a:rPr lang="en-US" sz="2000" dirty="0">
                <a:solidFill>
                  <a:srgbClr val="000000"/>
                </a:solidFill>
              </a:rPr>
              <a:t> </a:t>
            </a:r>
            <a:r>
              <a:rPr lang="en-US" sz="2000" dirty="0" err="1">
                <a:solidFill>
                  <a:srgbClr val="000000"/>
                </a:solidFill>
              </a:rPr>
              <a:t>dự</a:t>
            </a:r>
            <a:r>
              <a:rPr lang="en-US" sz="2000" dirty="0">
                <a:solidFill>
                  <a:srgbClr val="000000"/>
                </a:solidFill>
              </a:rPr>
              <a:t> </a:t>
            </a:r>
            <a:r>
              <a:rPr lang="en-US" sz="2000" dirty="0" err="1">
                <a:solidFill>
                  <a:srgbClr val="000000"/>
                </a:solidFill>
              </a:rPr>
              <a:t>đoán</a:t>
            </a:r>
            <a:r>
              <a:rPr lang="en-US" sz="2000" dirty="0">
                <a:solidFill>
                  <a:srgbClr val="000000"/>
                </a:solidFill>
              </a:rPr>
              <a:t> : y=</a:t>
            </a:r>
            <a:r>
              <a:rPr lang="en-US" sz="2000" dirty="0" err="1">
                <a:solidFill>
                  <a:srgbClr val="000000"/>
                </a:solidFill>
              </a:rPr>
              <a:t>wx+b</a:t>
            </a:r>
            <a:r>
              <a:rPr lang="en-US" sz="2000" dirty="0">
                <a:solidFill>
                  <a:srgbClr val="000000"/>
                </a:solidFill>
              </a:rPr>
              <a:t> </a:t>
            </a:r>
          </a:p>
          <a:p>
            <a:pPr>
              <a:buFontTx/>
              <a:buChar char="-"/>
            </a:pPr>
            <a:r>
              <a:rPr lang="en-US" sz="2000" dirty="0" err="1"/>
              <a:t>Mục</a:t>
            </a:r>
            <a:r>
              <a:rPr lang="en-US" sz="2000" dirty="0"/>
              <a:t> </a:t>
            </a:r>
            <a:r>
              <a:rPr lang="en-US" sz="2000" dirty="0" err="1"/>
              <a:t>tiêu</a:t>
            </a:r>
            <a:r>
              <a:rPr lang="en-US" sz="2000" dirty="0"/>
              <a:t>: </a:t>
            </a:r>
            <a:r>
              <a:rPr lang="en-US" sz="2000" dirty="0" err="1"/>
              <a:t>tìm</a:t>
            </a:r>
            <a:r>
              <a:rPr lang="en-US" sz="2000" dirty="0"/>
              <a:t> w </a:t>
            </a:r>
            <a:r>
              <a:rPr lang="en-US" sz="2000" dirty="0" err="1"/>
              <a:t>và</a:t>
            </a:r>
            <a:r>
              <a:rPr lang="en-US" sz="2000" dirty="0"/>
              <a:t> b </a:t>
            </a:r>
            <a:r>
              <a:rPr lang="en-US" sz="2000" dirty="0" err="1"/>
              <a:t>sao</a:t>
            </a:r>
            <a:r>
              <a:rPr lang="en-US" sz="2000" dirty="0"/>
              <a:t> </a:t>
            </a:r>
            <a:r>
              <a:rPr lang="en-US" sz="2000" dirty="0" err="1"/>
              <a:t>cho</a:t>
            </a:r>
            <a:r>
              <a:rPr lang="en-US" sz="2000" dirty="0"/>
              <a:t> </a:t>
            </a:r>
            <a:r>
              <a:rPr lang="en-US" sz="2000" dirty="0" err="1"/>
              <a:t>sai</a:t>
            </a:r>
            <a:r>
              <a:rPr lang="en-US" sz="2000" dirty="0"/>
              <a:t> </a:t>
            </a:r>
            <a:r>
              <a:rPr lang="en-US" sz="2000" dirty="0" err="1"/>
              <a:t>số</a:t>
            </a:r>
            <a:r>
              <a:rPr lang="en-US" sz="2000" dirty="0"/>
              <a:t> </a:t>
            </a:r>
            <a:r>
              <a:rPr lang="en-US" sz="2000" dirty="0" err="1"/>
              <a:t>giữa</a:t>
            </a:r>
            <a:r>
              <a:rPr lang="en-US" sz="2000" dirty="0"/>
              <a:t> </a:t>
            </a:r>
            <a:r>
              <a:rPr lang="en-US" sz="2000" dirty="0" err="1"/>
              <a:t>giá</a:t>
            </a:r>
            <a:r>
              <a:rPr lang="en-US" sz="2000" dirty="0"/>
              <a:t> </a:t>
            </a:r>
            <a:r>
              <a:rPr lang="en-US" sz="2000" dirty="0" err="1"/>
              <a:t>trị</a:t>
            </a:r>
            <a:r>
              <a:rPr lang="en-US" sz="2000" dirty="0"/>
              <a:t> </a:t>
            </a:r>
            <a:r>
              <a:rPr lang="en-US" sz="2000" dirty="0" err="1"/>
              <a:t>dự</a:t>
            </a:r>
            <a:r>
              <a:rPr lang="en-US" sz="2000" dirty="0"/>
              <a:t> </a:t>
            </a:r>
            <a:r>
              <a:rPr lang="en-US" sz="2000" dirty="0" err="1"/>
              <a:t>đoán</a:t>
            </a:r>
            <a:r>
              <a:rPr lang="en-US" sz="2000" dirty="0"/>
              <a:t> </a:t>
            </a:r>
            <a:r>
              <a:rPr lang="en-US" sz="2000" dirty="0" err="1"/>
              <a:t>và</a:t>
            </a:r>
            <a:r>
              <a:rPr lang="en-US" sz="2000" dirty="0"/>
              <a:t> </a:t>
            </a:r>
            <a:r>
              <a:rPr lang="en-US" sz="2000" dirty="0" err="1"/>
              <a:t>giá</a:t>
            </a:r>
            <a:r>
              <a:rPr lang="en-US" sz="2000" dirty="0"/>
              <a:t> </a:t>
            </a:r>
            <a:r>
              <a:rPr lang="en-US" sz="2000" dirty="0" err="1"/>
              <a:t>trị</a:t>
            </a:r>
            <a:r>
              <a:rPr lang="en-US" sz="2000" dirty="0"/>
              <a:t> </a:t>
            </a:r>
            <a:r>
              <a:rPr lang="en-US" sz="2000" dirty="0" err="1"/>
              <a:t>thực</a:t>
            </a:r>
            <a:r>
              <a:rPr lang="en-US" sz="2000" dirty="0"/>
              <a:t> </a:t>
            </a:r>
            <a:r>
              <a:rPr lang="en-US" sz="2000" dirty="0" err="1"/>
              <a:t>là</a:t>
            </a:r>
            <a:r>
              <a:rPr lang="en-US" sz="2000" dirty="0"/>
              <a:t> </a:t>
            </a:r>
            <a:r>
              <a:rPr lang="en-US" sz="2000" dirty="0" err="1"/>
              <a:t>nhỏ</a:t>
            </a:r>
            <a:r>
              <a:rPr lang="en-US" sz="2000" dirty="0"/>
              <a:t> </a:t>
            </a:r>
            <a:r>
              <a:rPr lang="en-US" sz="2000" dirty="0" err="1"/>
              <a:t>nhất</a:t>
            </a:r>
            <a:r>
              <a:rPr lang="en-US" sz="2000" dirty="0"/>
              <a:t> </a:t>
            </a:r>
          </a:p>
          <a:p>
            <a:pPr>
              <a:buFontTx/>
              <a:buChar char="-"/>
            </a:pPr>
            <a:endParaRPr lang="en-US" sz="2000" dirty="0">
              <a:solidFill>
                <a:srgbClr val="000000"/>
              </a:solidFill>
            </a:endParaRPr>
          </a:p>
        </p:txBody>
      </p:sp>
      <p:sp>
        <p:nvSpPr>
          <p:cNvPr id="4" name="Chỗ dành sẵn cho Số hiệu Bản chiếu 3">
            <a:extLst>
              <a:ext uri="{FF2B5EF4-FFF2-40B4-BE49-F238E27FC236}">
                <a16:creationId xmlns:a16="http://schemas.microsoft.com/office/drawing/2014/main" id="{CDE8976B-91E5-F7DC-4AB4-DA206D0AA2AD}"/>
              </a:ext>
            </a:extLst>
          </p:cNvPr>
          <p:cNvSpPr>
            <a:spLocks noGrp="1"/>
          </p:cNvSpPr>
          <p:nvPr>
            <p:ph type="sldNum" sz="quarter" idx="11"/>
          </p:nvPr>
        </p:nvSpPr>
        <p:spPr/>
        <p:txBody>
          <a:bodyPr/>
          <a:lstStyle/>
          <a:p>
            <a:fld id="{EC845181-CF5C-4710-8252-BA94E6E0AA9A}" type="slidenum">
              <a:rPr lang="en-US" smtClean="0"/>
              <a:pPr/>
              <a:t>3</a:t>
            </a:fld>
            <a:endParaRPr lang="en-US"/>
          </a:p>
        </p:txBody>
      </p:sp>
      <p:pic>
        <p:nvPicPr>
          <p:cNvPr id="1026" name="Picture 2" descr="Explain Linear Regression With An Example">
            <a:extLst>
              <a:ext uri="{FF2B5EF4-FFF2-40B4-BE49-F238E27FC236}">
                <a16:creationId xmlns:a16="http://schemas.microsoft.com/office/drawing/2014/main" id="{3CEDAEEC-C6B3-B043-7768-A0D17336F1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9553" y="3518044"/>
            <a:ext cx="3270149" cy="317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2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61C73-3EEC-D774-7080-6B2A05BD3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17030F-D007-E05E-4EA4-D64854666CB0}"/>
              </a:ext>
            </a:extLst>
          </p:cNvPr>
          <p:cNvSpPr>
            <a:spLocks noGrp="1"/>
          </p:cNvSpPr>
          <p:nvPr>
            <p:ph type="title"/>
          </p:nvPr>
        </p:nvSpPr>
        <p:spPr/>
        <p:txBody>
          <a:bodyPr/>
          <a:lstStyle/>
          <a:p>
            <a:r>
              <a:rPr lang="en-US" dirty="0"/>
              <a:t>VI.QUÁ TRÌNH LAN TRUYỀN NGƯỢC</a:t>
            </a:r>
          </a:p>
        </p:txBody>
      </p:sp>
      <p:sp>
        <p:nvSpPr>
          <p:cNvPr id="4" name="Slide Number Placeholder 3">
            <a:extLst>
              <a:ext uri="{FF2B5EF4-FFF2-40B4-BE49-F238E27FC236}">
                <a16:creationId xmlns:a16="http://schemas.microsoft.com/office/drawing/2014/main" id="{5DDE476E-9AC3-7D3D-7DC4-190B9673321A}"/>
              </a:ext>
            </a:extLst>
          </p:cNvPr>
          <p:cNvSpPr>
            <a:spLocks noGrp="1"/>
          </p:cNvSpPr>
          <p:nvPr>
            <p:ph type="sldNum" sz="quarter" idx="11"/>
          </p:nvPr>
        </p:nvSpPr>
        <p:spPr/>
        <p:txBody>
          <a:bodyPr/>
          <a:lstStyle/>
          <a:p>
            <a:fld id="{EC845181-CF5C-4710-8252-BA94E6E0AA9A}" type="slidenum">
              <a:rPr lang="en-US" smtClean="0"/>
              <a:pPr/>
              <a:t>30</a:t>
            </a:fld>
            <a:endParaRPr lang="en-US"/>
          </a:p>
        </p:txBody>
      </p:sp>
      <p:sp>
        <p:nvSpPr>
          <p:cNvPr id="7" name="Content Placeholder 6">
            <a:extLst>
              <a:ext uri="{FF2B5EF4-FFF2-40B4-BE49-F238E27FC236}">
                <a16:creationId xmlns:a16="http://schemas.microsoft.com/office/drawing/2014/main" id="{51E8ECFE-A815-2D0C-E85C-F3FF30E72AA4}"/>
              </a:ext>
            </a:extLst>
          </p:cNvPr>
          <p:cNvSpPr>
            <a:spLocks noGrp="1"/>
          </p:cNvSpPr>
          <p:nvPr>
            <p:ph idx="1"/>
          </p:nvPr>
        </p:nvSpPr>
        <p:spPr>
          <a:xfrm>
            <a:off x="457200" y="844063"/>
            <a:ext cx="8229600" cy="5632938"/>
          </a:xfrm>
        </p:spPr>
        <p:txBody>
          <a:bodyPr/>
          <a:lstStyle/>
          <a:p>
            <a:r>
              <a:rPr lang="en-US" sz="2000" dirty="0" err="1"/>
              <a:t>Chứng</a:t>
            </a:r>
            <a:r>
              <a:rPr lang="en-US" sz="2000" dirty="0"/>
              <a:t> </a:t>
            </a:r>
            <a:r>
              <a:rPr lang="en-US" sz="2000" dirty="0" err="1"/>
              <a:t>minh</a:t>
            </a:r>
            <a:r>
              <a:rPr lang="en-US" sz="2000" dirty="0"/>
              <a:t>: </a:t>
            </a:r>
          </a:p>
          <a:p>
            <a:endParaRPr lang="en-US" sz="2000" dirty="0"/>
          </a:p>
          <a:p>
            <a:r>
              <a:rPr lang="en-US" sz="2000" dirty="0"/>
              <a:t>=&gt;                                         </a:t>
            </a:r>
          </a:p>
          <a:p>
            <a:endParaRPr lang="en-US" sz="2000" dirty="0"/>
          </a:p>
          <a:p>
            <a:endParaRPr lang="en-US" sz="2000" dirty="0"/>
          </a:p>
          <a:p>
            <a:endParaRPr lang="en-US" sz="2000" dirty="0"/>
          </a:p>
          <a:p>
            <a:r>
              <a:rPr lang="en-US" sz="2000" dirty="0"/>
              <a:t>Thay </a:t>
            </a:r>
            <a:r>
              <a:rPr lang="en-US" sz="2000" dirty="0" err="1"/>
              <a:t>hết</a:t>
            </a:r>
            <a:r>
              <a:rPr lang="en-US" sz="2000" dirty="0"/>
              <a:t> </a:t>
            </a:r>
            <a:r>
              <a:rPr lang="en-US" sz="2000" dirty="0" err="1"/>
              <a:t>biểu</a:t>
            </a:r>
            <a:r>
              <a:rPr lang="en-US" sz="2000" dirty="0"/>
              <a:t> </a:t>
            </a:r>
            <a:r>
              <a:rPr lang="en-US" sz="2000" dirty="0" err="1"/>
              <a:t>thức</a:t>
            </a:r>
            <a:r>
              <a:rPr lang="en-US" sz="2000" dirty="0"/>
              <a:t> </a:t>
            </a:r>
            <a:r>
              <a:rPr lang="en-US" sz="2000" dirty="0" err="1"/>
              <a:t>này</a:t>
            </a:r>
            <a:r>
              <a:rPr lang="en-US" sz="2000" dirty="0"/>
              <a:t> </a:t>
            </a:r>
            <a:r>
              <a:rPr lang="en-US" sz="2000" dirty="0" err="1"/>
              <a:t>vào</a:t>
            </a:r>
            <a:r>
              <a:rPr lang="en-US" sz="2000" dirty="0"/>
              <a:t> </a:t>
            </a:r>
            <a:r>
              <a:rPr lang="en-US" sz="2000" dirty="0" err="1"/>
              <a:t>biểu</a:t>
            </a:r>
            <a:r>
              <a:rPr lang="en-US" sz="2000" dirty="0"/>
              <a:t> </a:t>
            </a:r>
            <a:r>
              <a:rPr lang="en-US" sz="2000" dirty="0" err="1"/>
              <a:t>thức</a:t>
            </a:r>
            <a:r>
              <a:rPr lang="en-US" sz="2000" dirty="0"/>
              <a:t> slide </a:t>
            </a:r>
            <a:r>
              <a:rPr lang="en-US" sz="2000" dirty="0" err="1"/>
              <a:t>trước</a:t>
            </a:r>
            <a:r>
              <a:rPr lang="en-US" sz="2000" dirty="0"/>
              <a:t> : </a:t>
            </a:r>
          </a:p>
          <a:p>
            <a:endParaRPr lang="en-US" sz="2000" dirty="0"/>
          </a:p>
          <a:p>
            <a:r>
              <a:rPr lang="en-US" sz="2000" dirty="0"/>
              <a:t>=&gt;</a:t>
            </a:r>
          </a:p>
          <a:p>
            <a:endParaRPr lang="en-US" sz="2000" dirty="0"/>
          </a:p>
          <a:p>
            <a:r>
              <a:rPr lang="en-US" sz="2000" dirty="0"/>
              <a:t> </a:t>
            </a:r>
            <a:r>
              <a:rPr lang="en-US" sz="2000" dirty="0" err="1"/>
              <a:t>Với</a:t>
            </a:r>
            <a:r>
              <a:rPr lang="en-US" sz="2000" dirty="0"/>
              <a:t> : </a:t>
            </a:r>
          </a:p>
          <a:p>
            <a:endParaRPr lang="en-US" sz="2000" dirty="0"/>
          </a:p>
          <a:p>
            <a:endParaRPr lang="en-US" sz="2000" dirty="0"/>
          </a:p>
          <a:p>
            <a:r>
              <a:rPr lang="en-US" sz="2000" dirty="0"/>
              <a:t>CT </a:t>
            </a:r>
            <a:r>
              <a:rPr lang="en-US" sz="2000" dirty="0" err="1"/>
              <a:t>còn</a:t>
            </a:r>
            <a:r>
              <a:rPr lang="en-US" sz="2000" dirty="0"/>
              <a:t> </a:t>
            </a:r>
            <a:r>
              <a:rPr lang="en-US" sz="2000" dirty="0" err="1"/>
              <a:t>lại</a:t>
            </a:r>
            <a:r>
              <a:rPr lang="en-US" sz="2000" dirty="0"/>
              <a:t> </a:t>
            </a:r>
            <a:r>
              <a:rPr lang="en-US" sz="2000" dirty="0" err="1"/>
              <a:t>chứng</a:t>
            </a:r>
            <a:r>
              <a:rPr lang="en-US" sz="2000" dirty="0"/>
              <a:t> </a:t>
            </a:r>
            <a:r>
              <a:rPr lang="en-US" sz="2000" dirty="0" err="1"/>
              <a:t>minh</a:t>
            </a:r>
            <a:r>
              <a:rPr lang="en-US" sz="2000" dirty="0"/>
              <a:t> </a:t>
            </a:r>
            <a:r>
              <a:rPr lang="en-US" sz="2000" dirty="0" err="1"/>
              <a:t>tương</a:t>
            </a:r>
            <a:r>
              <a:rPr lang="en-US" sz="2000" dirty="0"/>
              <a:t> </a:t>
            </a:r>
            <a:r>
              <a:rPr lang="en-US" sz="2000" dirty="0" err="1"/>
              <a:t>tự</a:t>
            </a:r>
            <a:r>
              <a:rPr lang="en-US" sz="2000" dirty="0"/>
              <a:t>.  </a:t>
            </a:r>
          </a:p>
        </p:txBody>
      </p:sp>
      <p:pic>
        <p:nvPicPr>
          <p:cNvPr id="6" name="Picture 5">
            <a:extLst>
              <a:ext uri="{FF2B5EF4-FFF2-40B4-BE49-F238E27FC236}">
                <a16:creationId xmlns:a16="http://schemas.microsoft.com/office/drawing/2014/main" id="{BB69A043-FCD1-82EB-1CB8-59521F9668EE}"/>
              </a:ext>
            </a:extLst>
          </p:cNvPr>
          <p:cNvPicPr>
            <a:picLocks noChangeAspect="1"/>
          </p:cNvPicPr>
          <p:nvPr/>
        </p:nvPicPr>
        <p:blipFill>
          <a:blip r:embed="rId2"/>
          <a:stretch>
            <a:fillRect/>
          </a:stretch>
        </p:blipFill>
        <p:spPr>
          <a:xfrm>
            <a:off x="1586895" y="1305826"/>
            <a:ext cx="3343742" cy="1600423"/>
          </a:xfrm>
          <a:prstGeom prst="rect">
            <a:avLst/>
          </a:prstGeom>
        </p:spPr>
      </p:pic>
      <p:pic>
        <p:nvPicPr>
          <p:cNvPr id="13" name="Picture 12">
            <a:extLst>
              <a:ext uri="{FF2B5EF4-FFF2-40B4-BE49-F238E27FC236}">
                <a16:creationId xmlns:a16="http://schemas.microsoft.com/office/drawing/2014/main" id="{28C58750-F29E-D434-BEB4-E3183C0AB9ED}"/>
              </a:ext>
            </a:extLst>
          </p:cNvPr>
          <p:cNvPicPr>
            <a:picLocks noChangeAspect="1"/>
          </p:cNvPicPr>
          <p:nvPr/>
        </p:nvPicPr>
        <p:blipFill>
          <a:blip r:embed="rId3"/>
          <a:stretch>
            <a:fillRect/>
          </a:stretch>
        </p:blipFill>
        <p:spPr>
          <a:xfrm>
            <a:off x="1490158" y="3465909"/>
            <a:ext cx="7230484" cy="971686"/>
          </a:xfrm>
          <a:prstGeom prst="rect">
            <a:avLst/>
          </a:prstGeom>
        </p:spPr>
      </p:pic>
      <p:pic>
        <p:nvPicPr>
          <p:cNvPr id="15" name="Picture 14">
            <a:extLst>
              <a:ext uri="{FF2B5EF4-FFF2-40B4-BE49-F238E27FC236}">
                <a16:creationId xmlns:a16="http://schemas.microsoft.com/office/drawing/2014/main" id="{E87AD4D8-2182-A03B-EA21-A72C3C6D2A93}"/>
              </a:ext>
            </a:extLst>
          </p:cNvPr>
          <p:cNvPicPr>
            <a:picLocks noChangeAspect="1"/>
          </p:cNvPicPr>
          <p:nvPr/>
        </p:nvPicPr>
        <p:blipFill>
          <a:blip r:embed="rId4"/>
          <a:stretch>
            <a:fillRect/>
          </a:stretch>
        </p:blipFill>
        <p:spPr>
          <a:xfrm>
            <a:off x="1931793" y="4564062"/>
            <a:ext cx="3553321" cy="533474"/>
          </a:xfrm>
          <a:prstGeom prst="rect">
            <a:avLst/>
          </a:prstGeom>
        </p:spPr>
      </p:pic>
    </p:spTree>
    <p:extLst>
      <p:ext uri="{BB962C8B-B14F-4D97-AF65-F5344CB8AC3E}">
        <p14:creationId xmlns:p14="http://schemas.microsoft.com/office/powerpoint/2010/main" val="3597561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F8C4-22E0-7C82-E2CA-13AADF44FD59}"/>
              </a:ext>
            </a:extLst>
          </p:cNvPr>
          <p:cNvSpPr>
            <a:spLocks noGrp="1"/>
          </p:cNvSpPr>
          <p:nvPr>
            <p:ph type="title"/>
          </p:nvPr>
        </p:nvSpPr>
        <p:spPr/>
        <p:txBody>
          <a:bodyPr/>
          <a:lstStyle/>
          <a:p>
            <a:r>
              <a:rPr lang="en-US" dirty="0"/>
              <a:t>VI.QUÁ TRÌNH LAN TRUYỀN NGƯỢC</a:t>
            </a:r>
          </a:p>
        </p:txBody>
      </p:sp>
      <p:sp>
        <p:nvSpPr>
          <p:cNvPr id="3" name="Content Placeholder 2">
            <a:extLst>
              <a:ext uri="{FF2B5EF4-FFF2-40B4-BE49-F238E27FC236}">
                <a16:creationId xmlns:a16="http://schemas.microsoft.com/office/drawing/2014/main" id="{5625D87C-9307-5077-CAAD-37F1134E5878}"/>
              </a:ext>
            </a:extLst>
          </p:cNvPr>
          <p:cNvSpPr>
            <a:spLocks noGrp="1"/>
          </p:cNvSpPr>
          <p:nvPr>
            <p:ph idx="1"/>
          </p:nvPr>
        </p:nvSpPr>
        <p:spPr>
          <a:xfrm>
            <a:off x="457200" y="687755"/>
            <a:ext cx="8229600" cy="5789246"/>
          </a:xfrm>
        </p:spPr>
        <p:txBody>
          <a:bodyPr/>
          <a:lstStyle/>
          <a:p>
            <a:r>
              <a:rPr lang="en-US" sz="2000" dirty="0" err="1"/>
              <a:t>Cập</a:t>
            </a:r>
            <a:r>
              <a:rPr lang="en-US" sz="2000" dirty="0"/>
              <a:t> </a:t>
            </a:r>
            <a:r>
              <a:rPr lang="en-US" sz="2000" dirty="0" err="1"/>
              <a:t>nhật</a:t>
            </a:r>
            <a:r>
              <a:rPr lang="en-US" sz="2000" dirty="0"/>
              <a:t> w </a:t>
            </a:r>
            <a:r>
              <a:rPr lang="en-US" sz="2000" dirty="0" err="1"/>
              <a:t>từ</a:t>
            </a:r>
            <a:r>
              <a:rPr lang="en-US" sz="2000" dirty="0"/>
              <a:t> node k </a:t>
            </a:r>
            <a:r>
              <a:rPr lang="en-US" sz="2000" dirty="0" err="1"/>
              <a:t>của</a:t>
            </a:r>
            <a:r>
              <a:rPr lang="en-US" sz="2000" dirty="0"/>
              <a:t> Hidden2 </a:t>
            </a:r>
            <a:r>
              <a:rPr lang="en-US" sz="2000" dirty="0" err="1"/>
              <a:t>đến</a:t>
            </a:r>
            <a:r>
              <a:rPr lang="en-US" sz="2000" dirty="0"/>
              <a:t> node l </a:t>
            </a:r>
            <a:r>
              <a:rPr lang="en-US" sz="2000" dirty="0" err="1"/>
              <a:t>của</a:t>
            </a:r>
            <a:r>
              <a:rPr lang="en-US" sz="2000" dirty="0"/>
              <a:t> Output: </a:t>
            </a:r>
          </a:p>
          <a:p>
            <a:endParaRPr lang="en-US" sz="2000" dirty="0"/>
          </a:p>
          <a:p>
            <a:endParaRPr lang="en-US" sz="2000" dirty="0"/>
          </a:p>
          <a:p>
            <a:endParaRPr lang="en-US" sz="2000" dirty="0"/>
          </a:p>
          <a:p>
            <a:r>
              <a:rPr lang="en-US" sz="2000" dirty="0" err="1"/>
              <a:t>Cập</a:t>
            </a:r>
            <a:r>
              <a:rPr lang="en-US" sz="2000" dirty="0"/>
              <a:t> </a:t>
            </a:r>
            <a:r>
              <a:rPr lang="en-US" sz="2000" dirty="0" err="1"/>
              <a:t>nhật</a:t>
            </a:r>
            <a:r>
              <a:rPr lang="en-US" sz="2000" dirty="0"/>
              <a:t> </a:t>
            </a:r>
            <a:r>
              <a:rPr lang="en-US" sz="2000" dirty="0" err="1"/>
              <a:t>độ</a:t>
            </a:r>
            <a:r>
              <a:rPr lang="en-US" sz="2000" dirty="0"/>
              <a:t> </a:t>
            </a:r>
            <a:r>
              <a:rPr lang="en-US" sz="2000" dirty="0" err="1"/>
              <a:t>lệch</a:t>
            </a:r>
            <a:r>
              <a:rPr lang="en-US" sz="2000" dirty="0"/>
              <a:t> </a:t>
            </a:r>
            <a:r>
              <a:rPr lang="en-US" sz="2000" dirty="0" err="1"/>
              <a:t>cho</a:t>
            </a:r>
            <a:r>
              <a:rPr lang="en-US" sz="2000" dirty="0"/>
              <a:t> node l </a:t>
            </a:r>
            <a:r>
              <a:rPr lang="en-US" sz="2000" dirty="0" err="1"/>
              <a:t>của</a:t>
            </a:r>
            <a:r>
              <a:rPr lang="en-US" sz="2000" dirty="0"/>
              <a:t> output: </a:t>
            </a:r>
          </a:p>
          <a:p>
            <a:endParaRPr lang="en-US" sz="2000" dirty="0"/>
          </a:p>
          <a:p>
            <a:endParaRPr lang="en-US" sz="2000" dirty="0"/>
          </a:p>
          <a:p>
            <a:endParaRPr lang="en-US" sz="2000" dirty="0"/>
          </a:p>
          <a:p>
            <a:r>
              <a:rPr lang="en-US" sz="2000" dirty="0"/>
              <a:t>Các </a:t>
            </a:r>
            <a:r>
              <a:rPr lang="en-US" sz="2000" dirty="0" err="1"/>
              <a:t>lớp</a:t>
            </a:r>
            <a:r>
              <a:rPr lang="en-US" sz="2000" dirty="0"/>
              <a:t> </a:t>
            </a:r>
            <a:r>
              <a:rPr lang="en-US" sz="2000" dirty="0" err="1"/>
              <a:t>còn</a:t>
            </a:r>
            <a:r>
              <a:rPr lang="en-US" sz="2000" dirty="0"/>
              <a:t> </a:t>
            </a:r>
            <a:r>
              <a:rPr lang="en-US" sz="2000" dirty="0" err="1"/>
              <a:t>lại</a:t>
            </a:r>
            <a:r>
              <a:rPr lang="en-US" sz="2000" dirty="0"/>
              <a:t> </a:t>
            </a:r>
            <a:r>
              <a:rPr lang="en-US" sz="2000" dirty="0" err="1"/>
              <a:t>tương</a:t>
            </a:r>
            <a:r>
              <a:rPr lang="en-US" sz="2000" dirty="0"/>
              <a:t> </a:t>
            </a:r>
            <a:r>
              <a:rPr lang="en-US" sz="2000" dirty="0" err="1"/>
              <a:t>tự</a:t>
            </a:r>
            <a:r>
              <a:rPr lang="en-US" sz="2000" dirty="0"/>
              <a:t>.</a:t>
            </a:r>
          </a:p>
        </p:txBody>
      </p:sp>
      <p:sp>
        <p:nvSpPr>
          <p:cNvPr id="4" name="Slide Number Placeholder 3">
            <a:extLst>
              <a:ext uri="{FF2B5EF4-FFF2-40B4-BE49-F238E27FC236}">
                <a16:creationId xmlns:a16="http://schemas.microsoft.com/office/drawing/2014/main" id="{3D3955B5-170C-79D6-7DF9-989ED6E923A4}"/>
              </a:ext>
            </a:extLst>
          </p:cNvPr>
          <p:cNvSpPr>
            <a:spLocks noGrp="1"/>
          </p:cNvSpPr>
          <p:nvPr>
            <p:ph type="sldNum" sz="quarter" idx="11"/>
          </p:nvPr>
        </p:nvSpPr>
        <p:spPr/>
        <p:txBody>
          <a:bodyPr/>
          <a:lstStyle/>
          <a:p>
            <a:fld id="{EC845181-CF5C-4710-8252-BA94E6E0AA9A}" type="slidenum">
              <a:rPr lang="en-US" smtClean="0"/>
              <a:pPr/>
              <a:t>31</a:t>
            </a:fld>
            <a:endParaRPr lang="en-US"/>
          </a:p>
        </p:txBody>
      </p:sp>
      <p:pic>
        <p:nvPicPr>
          <p:cNvPr id="6" name="Picture 5">
            <a:extLst>
              <a:ext uri="{FF2B5EF4-FFF2-40B4-BE49-F238E27FC236}">
                <a16:creationId xmlns:a16="http://schemas.microsoft.com/office/drawing/2014/main" id="{E72F794E-96DE-1594-368A-0BAB2EA500E4}"/>
              </a:ext>
            </a:extLst>
          </p:cNvPr>
          <p:cNvPicPr>
            <a:picLocks noChangeAspect="1"/>
          </p:cNvPicPr>
          <p:nvPr/>
        </p:nvPicPr>
        <p:blipFill>
          <a:blip r:embed="rId2"/>
          <a:stretch>
            <a:fillRect/>
          </a:stretch>
        </p:blipFill>
        <p:spPr>
          <a:xfrm>
            <a:off x="1462615" y="1277508"/>
            <a:ext cx="4686954" cy="895475"/>
          </a:xfrm>
          <a:prstGeom prst="rect">
            <a:avLst/>
          </a:prstGeom>
        </p:spPr>
      </p:pic>
      <p:pic>
        <p:nvPicPr>
          <p:cNvPr id="8" name="Picture 7">
            <a:extLst>
              <a:ext uri="{FF2B5EF4-FFF2-40B4-BE49-F238E27FC236}">
                <a16:creationId xmlns:a16="http://schemas.microsoft.com/office/drawing/2014/main" id="{8DF4872E-B38B-B066-AC22-EC5DAA65CBF2}"/>
              </a:ext>
            </a:extLst>
          </p:cNvPr>
          <p:cNvPicPr>
            <a:picLocks noChangeAspect="1"/>
          </p:cNvPicPr>
          <p:nvPr/>
        </p:nvPicPr>
        <p:blipFill>
          <a:blip r:embed="rId3"/>
          <a:stretch>
            <a:fillRect/>
          </a:stretch>
        </p:blipFill>
        <p:spPr>
          <a:xfrm>
            <a:off x="1462615" y="2504946"/>
            <a:ext cx="3486637" cy="924054"/>
          </a:xfrm>
          <a:prstGeom prst="rect">
            <a:avLst/>
          </a:prstGeom>
        </p:spPr>
      </p:pic>
      <p:pic>
        <p:nvPicPr>
          <p:cNvPr id="7" name="Picture 6">
            <a:extLst>
              <a:ext uri="{FF2B5EF4-FFF2-40B4-BE49-F238E27FC236}">
                <a16:creationId xmlns:a16="http://schemas.microsoft.com/office/drawing/2014/main" id="{A74DE618-22BF-D0D5-97DB-E6B9D11BCD23}"/>
              </a:ext>
            </a:extLst>
          </p:cNvPr>
          <p:cNvPicPr>
            <a:picLocks noChangeAspect="1"/>
          </p:cNvPicPr>
          <p:nvPr/>
        </p:nvPicPr>
        <p:blipFill>
          <a:blip r:embed="rId4"/>
          <a:stretch>
            <a:fillRect/>
          </a:stretch>
        </p:blipFill>
        <p:spPr>
          <a:xfrm>
            <a:off x="1462615" y="1231598"/>
            <a:ext cx="4829849" cy="828791"/>
          </a:xfrm>
          <a:prstGeom prst="rect">
            <a:avLst/>
          </a:prstGeom>
        </p:spPr>
      </p:pic>
      <p:pic>
        <p:nvPicPr>
          <p:cNvPr id="10" name="Picture 9">
            <a:extLst>
              <a:ext uri="{FF2B5EF4-FFF2-40B4-BE49-F238E27FC236}">
                <a16:creationId xmlns:a16="http://schemas.microsoft.com/office/drawing/2014/main" id="{23708BE6-6F35-3D91-A7DD-150D2241EEBA}"/>
              </a:ext>
            </a:extLst>
          </p:cNvPr>
          <p:cNvPicPr>
            <a:picLocks noChangeAspect="1"/>
          </p:cNvPicPr>
          <p:nvPr/>
        </p:nvPicPr>
        <p:blipFill>
          <a:blip r:embed="rId5"/>
          <a:stretch>
            <a:fillRect/>
          </a:stretch>
        </p:blipFill>
        <p:spPr>
          <a:xfrm>
            <a:off x="1561605" y="2604232"/>
            <a:ext cx="3543795" cy="1028844"/>
          </a:xfrm>
          <a:prstGeom prst="rect">
            <a:avLst/>
          </a:prstGeom>
        </p:spPr>
      </p:pic>
    </p:spTree>
    <p:extLst>
      <p:ext uri="{BB962C8B-B14F-4D97-AF65-F5344CB8AC3E}">
        <p14:creationId xmlns:p14="http://schemas.microsoft.com/office/powerpoint/2010/main" val="1830422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058A1-6FCD-4954-965A-11A4ED013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AEF9A0-AA1B-F43F-0943-89328C8F80C6}"/>
              </a:ext>
            </a:extLst>
          </p:cNvPr>
          <p:cNvSpPr>
            <a:spLocks noGrp="1"/>
          </p:cNvSpPr>
          <p:nvPr>
            <p:ph type="title"/>
          </p:nvPr>
        </p:nvSpPr>
        <p:spPr/>
        <p:txBody>
          <a:bodyPr/>
          <a:lstStyle/>
          <a:p>
            <a:r>
              <a:rPr lang="en-US" dirty="0"/>
              <a:t>VI.QUÁ TRÌNH LAN TRUYỀN NGƯỢC</a:t>
            </a:r>
          </a:p>
        </p:txBody>
      </p:sp>
      <p:sp>
        <p:nvSpPr>
          <p:cNvPr id="3" name="Content Placeholder 2">
            <a:extLst>
              <a:ext uri="{FF2B5EF4-FFF2-40B4-BE49-F238E27FC236}">
                <a16:creationId xmlns:a16="http://schemas.microsoft.com/office/drawing/2014/main" id="{3BF64A6F-D273-A707-E6AF-063CA38F43B3}"/>
              </a:ext>
            </a:extLst>
          </p:cNvPr>
          <p:cNvSpPr>
            <a:spLocks noGrp="1"/>
          </p:cNvSpPr>
          <p:nvPr>
            <p:ph idx="1"/>
          </p:nvPr>
        </p:nvSpPr>
        <p:spPr>
          <a:xfrm>
            <a:off x="457200" y="687755"/>
            <a:ext cx="8229600" cy="5789246"/>
          </a:xfrm>
        </p:spPr>
        <p:txBody>
          <a:bodyPr/>
          <a:lstStyle/>
          <a:p>
            <a:r>
              <a:rPr lang="en-US" sz="2000" dirty="0" err="1"/>
              <a:t>Ví</a:t>
            </a:r>
            <a:r>
              <a:rPr lang="en-US" sz="2000" dirty="0"/>
              <a:t> </a:t>
            </a:r>
            <a:r>
              <a:rPr lang="en-US" sz="2000" dirty="0" err="1"/>
              <a:t>dụ</a:t>
            </a:r>
            <a:r>
              <a:rPr lang="en-US" sz="2000" dirty="0"/>
              <a:t>: </a:t>
            </a:r>
          </a:p>
          <a:p>
            <a:r>
              <a:rPr lang="en-US" sz="2000" dirty="0"/>
              <a:t>B1 : </a:t>
            </a:r>
            <a:r>
              <a:rPr lang="en-US" sz="2000" dirty="0" err="1"/>
              <a:t>lan</a:t>
            </a:r>
            <a:r>
              <a:rPr lang="en-US" sz="2000" dirty="0"/>
              <a:t> </a:t>
            </a:r>
            <a:r>
              <a:rPr lang="en-US" sz="2000" dirty="0" err="1"/>
              <a:t>truyền</a:t>
            </a:r>
            <a:r>
              <a:rPr lang="en-US" sz="2000" dirty="0"/>
              <a:t> </a:t>
            </a:r>
            <a:r>
              <a:rPr lang="en-US" sz="2000" dirty="0" err="1"/>
              <a:t>xuôi</a:t>
            </a:r>
            <a:r>
              <a:rPr lang="en-US" sz="2000" dirty="0"/>
              <a:t> </a:t>
            </a:r>
          </a:p>
          <a:p>
            <a:r>
              <a:rPr lang="en-US" sz="2000" dirty="0"/>
              <a:t>Z1=0.2*0.35+0.2*0.7</a:t>
            </a:r>
          </a:p>
          <a:p>
            <a:r>
              <a:rPr lang="en-US" sz="2000" dirty="0"/>
              <a:t>    =0.21</a:t>
            </a:r>
          </a:p>
          <a:p>
            <a:r>
              <a:rPr lang="en-US" sz="2000" dirty="0"/>
              <a:t>A1=                 =0.57</a:t>
            </a:r>
          </a:p>
          <a:p>
            <a:endParaRPr lang="en-US" sz="2000" dirty="0"/>
          </a:p>
          <a:p>
            <a:r>
              <a:rPr lang="en-US" sz="2000" dirty="0"/>
              <a:t>Z2=0.3*0.35+0.3*0.7</a:t>
            </a:r>
          </a:p>
          <a:p>
            <a:r>
              <a:rPr lang="en-US" sz="2000" dirty="0"/>
              <a:t>    =0.315 </a:t>
            </a:r>
          </a:p>
          <a:p>
            <a:r>
              <a:rPr lang="en-US" sz="2000" dirty="0"/>
              <a:t>A2=0.59 </a:t>
            </a:r>
          </a:p>
          <a:p>
            <a:r>
              <a:rPr lang="en-US" sz="2000" dirty="0"/>
              <a:t>Z3=0.3*0.57+0.59*0.9=0.7 </a:t>
            </a:r>
          </a:p>
          <a:p>
            <a:endParaRPr lang="en-US" sz="2000" dirty="0"/>
          </a:p>
          <a:p>
            <a:r>
              <a:rPr lang="en-US" sz="2000" dirty="0"/>
              <a:t>A3= </a:t>
            </a:r>
          </a:p>
          <a:p>
            <a:endParaRPr lang="en-US" sz="2000" dirty="0"/>
          </a:p>
        </p:txBody>
      </p:sp>
      <p:sp>
        <p:nvSpPr>
          <p:cNvPr id="4" name="Slide Number Placeholder 3">
            <a:extLst>
              <a:ext uri="{FF2B5EF4-FFF2-40B4-BE49-F238E27FC236}">
                <a16:creationId xmlns:a16="http://schemas.microsoft.com/office/drawing/2014/main" id="{E0C2BF9E-A210-2989-827C-BC3757627909}"/>
              </a:ext>
            </a:extLst>
          </p:cNvPr>
          <p:cNvSpPr>
            <a:spLocks noGrp="1"/>
          </p:cNvSpPr>
          <p:nvPr>
            <p:ph type="sldNum" sz="quarter" idx="11"/>
          </p:nvPr>
        </p:nvSpPr>
        <p:spPr/>
        <p:txBody>
          <a:bodyPr/>
          <a:lstStyle/>
          <a:p>
            <a:fld id="{EC845181-CF5C-4710-8252-BA94E6E0AA9A}" type="slidenum">
              <a:rPr lang="en-US" smtClean="0"/>
              <a:pPr/>
              <a:t>32</a:t>
            </a:fld>
            <a:endParaRPr lang="en-US"/>
          </a:p>
        </p:txBody>
      </p:sp>
      <p:pic>
        <p:nvPicPr>
          <p:cNvPr id="11" name="Picture 10">
            <a:extLst>
              <a:ext uri="{FF2B5EF4-FFF2-40B4-BE49-F238E27FC236}">
                <a16:creationId xmlns:a16="http://schemas.microsoft.com/office/drawing/2014/main" id="{56BC63D9-A5EE-EBCF-45C9-86281D498934}"/>
              </a:ext>
            </a:extLst>
          </p:cNvPr>
          <p:cNvPicPr>
            <a:picLocks noChangeAspect="1"/>
          </p:cNvPicPr>
          <p:nvPr/>
        </p:nvPicPr>
        <p:blipFill>
          <a:blip r:embed="rId2"/>
          <a:stretch>
            <a:fillRect/>
          </a:stretch>
        </p:blipFill>
        <p:spPr>
          <a:xfrm>
            <a:off x="3926018" y="627431"/>
            <a:ext cx="5286076" cy="2636381"/>
          </a:xfrm>
          <a:prstGeom prst="rect">
            <a:avLst/>
          </a:prstGeom>
        </p:spPr>
      </p:pic>
      <p:pic>
        <p:nvPicPr>
          <p:cNvPr id="13" name="Picture 12">
            <a:extLst>
              <a:ext uri="{FF2B5EF4-FFF2-40B4-BE49-F238E27FC236}">
                <a16:creationId xmlns:a16="http://schemas.microsoft.com/office/drawing/2014/main" id="{BCF1570B-3400-8C05-F2D1-0203EDEEFEE1}"/>
              </a:ext>
            </a:extLst>
          </p:cNvPr>
          <p:cNvPicPr>
            <a:picLocks noChangeAspect="1"/>
          </p:cNvPicPr>
          <p:nvPr/>
        </p:nvPicPr>
        <p:blipFill>
          <a:blip r:embed="rId3"/>
          <a:stretch>
            <a:fillRect/>
          </a:stretch>
        </p:blipFill>
        <p:spPr>
          <a:xfrm>
            <a:off x="1657167" y="2089672"/>
            <a:ext cx="1314633" cy="752580"/>
          </a:xfrm>
          <a:prstGeom prst="rect">
            <a:avLst/>
          </a:prstGeom>
        </p:spPr>
      </p:pic>
      <p:pic>
        <p:nvPicPr>
          <p:cNvPr id="15" name="Picture 14">
            <a:extLst>
              <a:ext uri="{FF2B5EF4-FFF2-40B4-BE49-F238E27FC236}">
                <a16:creationId xmlns:a16="http://schemas.microsoft.com/office/drawing/2014/main" id="{8922AE05-17B0-2411-BF01-74F82BEB552C}"/>
              </a:ext>
            </a:extLst>
          </p:cNvPr>
          <p:cNvPicPr>
            <a:picLocks noChangeAspect="1"/>
          </p:cNvPicPr>
          <p:nvPr/>
        </p:nvPicPr>
        <p:blipFill>
          <a:blip r:embed="rId4"/>
          <a:stretch>
            <a:fillRect/>
          </a:stretch>
        </p:blipFill>
        <p:spPr>
          <a:xfrm>
            <a:off x="1771259" y="4602681"/>
            <a:ext cx="2800741" cy="762106"/>
          </a:xfrm>
          <a:prstGeom prst="rect">
            <a:avLst/>
          </a:prstGeom>
        </p:spPr>
      </p:pic>
    </p:spTree>
    <p:extLst>
      <p:ext uri="{BB962C8B-B14F-4D97-AF65-F5344CB8AC3E}">
        <p14:creationId xmlns:p14="http://schemas.microsoft.com/office/powerpoint/2010/main" val="3533451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F7BCA-4A2C-197D-9E29-4D629159C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F22777-CD2F-27ED-3E46-546C2AAFEF1F}"/>
              </a:ext>
            </a:extLst>
          </p:cNvPr>
          <p:cNvSpPr>
            <a:spLocks noGrp="1"/>
          </p:cNvSpPr>
          <p:nvPr>
            <p:ph type="title"/>
          </p:nvPr>
        </p:nvSpPr>
        <p:spPr/>
        <p:txBody>
          <a:bodyPr/>
          <a:lstStyle/>
          <a:p>
            <a:r>
              <a:rPr lang="en-US" dirty="0"/>
              <a:t>VI.QUÁ TRÌNH LAN TRUYỀN NGƯỢC</a:t>
            </a:r>
          </a:p>
        </p:txBody>
      </p:sp>
      <p:sp>
        <p:nvSpPr>
          <p:cNvPr id="3" name="Content Placeholder 2">
            <a:extLst>
              <a:ext uri="{FF2B5EF4-FFF2-40B4-BE49-F238E27FC236}">
                <a16:creationId xmlns:a16="http://schemas.microsoft.com/office/drawing/2014/main" id="{86845D7B-75D9-DB07-2157-CC597C796C66}"/>
              </a:ext>
            </a:extLst>
          </p:cNvPr>
          <p:cNvSpPr>
            <a:spLocks noGrp="1"/>
          </p:cNvSpPr>
          <p:nvPr>
            <p:ph idx="1"/>
          </p:nvPr>
        </p:nvSpPr>
        <p:spPr>
          <a:xfrm>
            <a:off x="457200" y="687755"/>
            <a:ext cx="8229600" cy="5789246"/>
          </a:xfrm>
        </p:spPr>
        <p:txBody>
          <a:bodyPr/>
          <a:lstStyle/>
          <a:p>
            <a:r>
              <a:rPr lang="en-US" sz="2000" dirty="0" err="1"/>
              <a:t>Bước</a:t>
            </a:r>
            <a:r>
              <a:rPr lang="en-US" sz="2000" dirty="0"/>
              <a:t> 2: Lan </a:t>
            </a:r>
            <a:r>
              <a:rPr lang="en-US" sz="2000" dirty="0" err="1"/>
              <a:t>truyền</a:t>
            </a:r>
            <a:r>
              <a:rPr lang="en-US" sz="2000" dirty="0"/>
              <a:t> </a:t>
            </a:r>
            <a:r>
              <a:rPr lang="en-US" sz="2000" dirty="0" err="1"/>
              <a:t>ngược</a:t>
            </a:r>
            <a:endParaRPr lang="en-US" sz="2000" dirty="0"/>
          </a:p>
          <a:p>
            <a:r>
              <a:rPr lang="en-US" sz="2000" i="1" dirty="0"/>
              <a:t>Error=0.5-0.67=-0.17 </a:t>
            </a:r>
          </a:p>
          <a:p>
            <a:r>
              <a:rPr lang="en-US" sz="2000" i="1" dirty="0"/>
              <a:t>(</a:t>
            </a:r>
            <a:r>
              <a:rPr lang="en-US" sz="2000" i="1" dirty="0" err="1"/>
              <a:t>cho</a:t>
            </a:r>
            <a:r>
              <a:rPr lang="en-US" sz="2000" i="1" dirty="0"/>
              <a:t> </a:t>
            </a:r>
            <a:r>
              <a:rPr lang="en-US" sz="2000" i="1" dirty="0" err="1"/>
              <a:t>giá</a:t>
            </a:r>
            <a:r>
              <a:rPr lang="en-US" sz="2000" i="1" dirty="0"/>
              <a:t> </a:t>
            </a:r>
            <a:r>
              <a:rPr lang="en-US" sz="2000" i="1" dirty="0" err="1"/>
              <a:t>trị</a:t>
            </a:r>
            <a:r>
              <a:rPr lang="en-US" sz="2000" i="1" dirty="0"/>
              <a:t> </a:t>
            </a:r>
            <a:r>
              <a:rPr lang="en-US" sz="2000" i="1" dirty="0" err="1"/>
              <a:t>thật</a:t>
            </a:r>
            <a:r>
              <a:rPr lang="en-US" sz="2000" i="1" dirty="0"/>
              <a:t> =0.5)</a:t>
            </a:r>
          </a:p>
          <a:p>
            <a:endParaRPr lang="en-US" sz="2000" dirty="0"/>
          </a:p>
          <a:p>
            <a:endParaRPr lang="en-US" sz="2000" dirty="0"/>
          </a:p>
          <a:p>
            <a:endParaRPr lang="en-US" sz="2000" dirty="0"/>
          </a:p>
          <a:p>
            <a:endParaRPr lang="en-US" sz="2000" dirty="0"/>
          </a:p>
          <a:p>
            <a:r>
              <a:rPr lang="en-US" sz="2000" dirty="0"/>
              <a:t>                                                                     =&gt;</a:t>
            </a:r>
            <a:r>
              <a:rPr lang="en-US" sz="2000" dirty="0" err="1"/>
              <a:t>Cập</a:t>
            </a:r>
            <a:r>
              <a:rPr lang="en-US" sz="2000" dirty="0"/>
              <a:t> </a:t>
            </a:r>
            <a:r>
              <a:rPr lang="en-US" sz="2000" dirty="0" err="1"/>
              <a:t>nhật</a:t>
            </a:r>
            <a:r>
              <a:rPr lang="en-US" sz="2000" dirty="0"/>
              <a:t> </a:t>
            </a:r>
          </a:p>
          <a:p>
            <a:pPr marL="0" indent="0">
              <a:buNone/>
            </a:pPr>
            <a:r>
              <a:rPr lang="en-US" sz="2000" dirty="0"/>
              <a:t>.                                                                            </a:t>
            </a:r>
            <a:r>
              <a:rPr lang="en-US" sz="2000" dirty="0" err="1"/>
              <a:t>trọng</a:t>
            </a:r>
            <a:r>
              <a:rPr lang="en-US" sz="2000" dirty="0"/>
              <a:t> </a:t>
            </a:r>
            <a:r>
              <a:rPr lang="en-US" sz="2000" dirty="0" err="1"/>
              <a:t>số</a:t>
            </a:r>
            <a:r>
              <a:rPr lang="en-US" sz="2000" dirty="0"/>
              <a:t>.</a:t>
            </a:r>
          </a:p>
        </p:txBody>
      </p:sp>
      <p:sp>
        <p:nvSpPr>
          <p:cNvPr id="4" name="Slide Number Placeholder 3">
            <a:extLst>
              <a:ext uri="{FF2B5EF4-FFF2-40B4-BE49-F238E27FC236}">
                <a16:creationId xmlns:a16="http://schemas.microsoft.com/office/drawing/2014/main" id="{F2B4CCE4-9B12-89B2-7EE2-7C8FBE39F515}"/>
              </a:ext>
            </a:extLst>
          </p:cNvPr>
          <p:cNvSpPr>
            <a:spLocks noGrp="1"/>
          </p:cNvSpPr>
          <p:nvPr>
            <p:ph type="sldNum" sz="quarter" idx="11"/>
          </p:nvPr>
        </p:nvSpPr>
        <p:spPr/>
        <p:txBody>
          <a:bodyPr/>
          <a:lstStyle/>
          <a:p>
            <a:fld id="{EC845181-CF5C-4710-8252-BA94E6E0AA9A}" type="slidenum">
              <a:rPr lang="en-US" smtClean="0"/>
              <a:pPr/>
              <a:t>33</a:t>
            </a:fld>
            <a:endParaRPr lang="en-US"/>
          </a:p>
        </p:txBody>
      </p:sp>
      <p:pic>
        <p:nvPicPr>
          <p:cNvPr id="9" name="Picture 8">
            <a:extLst>
              <a:ext uri="{FF2B5EF4-FFF2-40B4-BE49-F238E27FC236}">
                <a16:creationId xmlns:a16="http://schemas.microsoft.com/office/drawing/2014/main" id="{6D128386-D05B-83B7-48A1-1E65562C7C6B}"/>
              </a:ext>
            </a:extLst>
          </p:cNvPr>
          <p:cNvPicPr>
            <a:picLocks noChangeAspect="1"/>
          </p:cNvPicPr>
          <p:nvPr/>
        </p:nvPicPr>
        <p:blipFill>
          <a:blip r:embed="rId2"/>
          <a:stretch>
            <a:fillRect/>
          </a:stretch>
        </p:blipFill>
        <p:spPr>
          <a:xfrm>
            <a:off x="4246560" y="687755"/>
            <a:ext cx="4693158" cy="2309045"/>
          </a:xfrm>
          <a:prstGeom prst="rect">
            <a:avLst/>
          </a:prstGeom>
        </p:spPr>
      </p:pic>
      <p:pic>
        <p:nvPicPr>
          <p:cNvPr id="12" name="Picture 11">
            <a:extLst>
              <a:ext uri="{FF2B5EF4-FFF2-40B4-BE49-F238E27FC236}">
                <a16:creationId xmlns:a16="http://schemas.microsoft.com/office/drawing/2014/main" id="{6797F4C0-4862-010D-2D89-021CBDE5B113}"/>
              </a:ext>
            </a:extLst>
          </p:cNvPr>
          <p:cNvPicPr>
            <a:picLocks noChangeAspect="1"/>
          </p:cNvPicPr>
          <p:nvPr/>
        </p:nvPicPr>
        <p:blipFill>
          <a:blip r:embed="rId3"/>
          <a:stretch>
            <a:fillRect/>
          </a:stretch>
        </p:blipFill>
        <p:spPr>
          <a:xfrm>
            <a:off x="1103526" y="3117058"/>
            <a:ext cx="5870148" cy="1231300"/>
          </a:xfrm>
          <a:prstGeom prst="rect">
            <a:avLst/>
          </a:prstGeom>
        </p:spPr>
      </p:pic>
      <p:pic>
        <p:nvPicPr>
          <p:cNvPr id="14" name="Picture 13">
            <a:extLst>
              <a:ext uri="{FF2B5EF4-FFF2-40B4-BE49-F238E27FC236}">
                <a16:creationId xmlns:a16="http://schemas.microsoft.com/office/drawing/2014/main" id="{1B180A89-D85B-A510-6057-F8F604126B15}"/>
              </a:ext>
            </a:extLst>
          </p:cNvPr>
          <p:cNvPicPr>
            <a:picLocks noChangeAspect="1"/>
          </p:cNvPicPr>
          <p:nvPr/>
        </p:nvPicPr>
        <p:blipFill>
          <a:blip r:embed="rId4"/>
          <a:stretch>
            <a:fillRect/>
          </a:stretch>
        </p:blipFill>
        <p:spPr>
          <a:xfrm>
            <a:off x="1103526" y="4348358"/>
            <a:ext cx="6135502" cy="1043231"/>
          </a:xfrm>
          <a:prstGeom prst="rect">
            <a:avLst/>
          </a:prstGeom>
        </p:spPr>
      </p:pic>
      <p:pic>
        <p:nvPicPr>
          <p:cNvPr id="16" name="Picture 15">
            <a:extLst>
              <a:ext uri="{FF2B5EF4-FFF2-40B4-BE49-F238E27FC236}">
                <a16:creationId xmlns:a16="http://schemas.microsoft.com/office/drawing/2014/main" id="{774F0199-D7A3-3F45-AD91-80D2DC3EABB5}"/>
              </a:ext>
            </a:extLst>
          </p:cNvPr>
          <p:cNvPicPr>
            <a:picLocks noChangeAspect="1"/>
          </p:cNvPicPr>
          <p:nvPr/>
        </p:nvPicPr>
        <p:blipFill>
          <a:blip r:embed="rId5"/>
          <a:stretch>
            <a:fillRect/>
          </a:stretch>
        </p:blipFill>
        <p:spPr>
          <a:xfrm>
            <a:off x="1173925" y="5400030"/>
            <a:ext cx="5419214" cy="1168500"/>
          </a:xfrm>
          <a:prstGeom prst="rect">
            <a:avLst/>
          </a:prstGeom>
        </p:spPr>
      </p:pic>
    </p:spTree>
    <p:extLst>
      <p:ext uri="{BB962C8B-B14F-4D97-AF65-F5344CB8AC3E}">
        <p14:creationId xmlns:p14="http://schemas.microsoft.com/office/powerpoint/2010/main" val="405882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58C4-DE4B-1797-C519-46C43B3E8445}"/>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C3BAB68D-4D5A-2DE3-553E-D91A3B0BFCC9}"/>
              </a:ext>
            </a:extLst>
          </p:cNvPr>
          <p:cNvSpPr>
            <a:spLocks noGrp="1"/>
          </p:cNvSpPr>
          <p:nvPr>
            <p:ph idx="1"/>
          </p:nvPr>
        </p:nvSpPr>
        <p:spPr>
          <a:xfrm>
            <a:off x="457200" y="680937"/>
            <a:ext cx="8229600" cy="5796064"/>
          </a:xfrm>
        </p:spPr>
        <p:txBody>
          <a:bodyPr/>
          <a:lstStyle/>
          <a:p>
            <a:r>
              <a:rPr lang="en-US" sz="2000" b="1" dirty="0"/>
              <a:t>1. </a:t>
            </a:r>
            <a:r>
              <a:rPr lang="en-US" sz="2000" b="1" dirty="0" err="1"/>
              <a:t>Tạo</a:t>
            </a:r>
            <a:r>
              <a:rPr lang="en-US" sz="2000" b="1" dirty="0"/>
              <a:t> </a:t>
            </a:r>
            <a:r>
              <a:rPr lang="en-US" sz="2000" b="1" dirty="0" err="1"/>
              <a:t>biến</a:t>
            </a:r>
            <a:r>
              <a:rPr lang="en-US" sz="2000" b="1" dirty="0"/>
              <a:t> </a:t>
            </a:r>
            <a:r>
              <a:rPr lang="en-US" sz="2000" b="1" dirty="0" err="1"/>
              <a:t>cấu</a:t>
            </a:r>
            <a:r>
              <a:rPr lang="en-US" sz="2000" b="1" dirty="0"/>
              <a:t> </a:t>
            </a:r>
            <a:r>
              <a:rPr lang="en-US" sz="2000" b="1" dirty="0" err="1"/>
              <a:t>trúc</a:t>
            </a:r>
            <a:r>
              <a:rPr lang="en-US" sz="2000" b="1" dirty="0"/>
              <a:t> </a:t>
            </a:r>
            <a:r>
              <a:rPr lang="en-US" sz="2000" b="1" dirty="0" err="1"/>
              <a:t>cho</a:t>
            </a:r>
            <a:r>
              <a:rPr lang="en-US" sz="2000" b="1" dirty="0"/>
              <a:t> 1 </a:t>
            </a:r>
            <a:r>
              <a:rPr lang="en-US" sz="2000" b="1" dirty="0" err="1"/>
              <a:t>lớp</a:t>
            </a:r>
            <a:r>
              <a:rPr lang="en-US" sz="2000" b="1" dirty="0"/>
              <a:t>. </a:t>
            </a:r>
          </a:p>
          <a:p>
            <a:endParaRPr lang="en-US" sz="2000" dirty="0"/>
          </a:p>
        </p:txBody>
      </p:sp>
      <p:sp>
        <p:nvSpPr>
          <p:cNvPr id="4" name="Slide Number Placeholder 3">
            <a:extLst>
              <a:ext uri="{FF2B5EF4-FFF2-40B4-BE49-F238E27FC236}">
                <a16:creationId xmlns:a16="http://schemas.microsoft.com/office/drawing/2014/main" id="{9B225C53-DAE1-9C98-E866-40A6458C8DC3}"/>
              </a:ext>
            </a:extLst>
          </p:cNvPr>
          <p:cNvSpPr>
            <a:spLocks noGrp="1"/>
          </p:cNvSpPr>
          <p:nvPr>
            <p:ph type="sldNum" sz="quarter" idx="11"/>
          </p:nvPr>
        </p:nvSpPr>
        <p:spPr/>
        <p:txBody>
          <a:bodyPr/>
          <a:lstStyle/>
          <a:p>
            <a:fld id="{EC845181-CF5C-4710-8252-BA94E6E0AA9A}" type="slidenum">
              <a:rPr lang="en-US" smtClean="0"/>
              <a:pPr/>
              <a:t>34</a:t>
            </a:fld>
            <a:endParaRPr lang="en-US"/>
          </a:p>
        </p:txBody>
      </p:sp>
      <p:pic>
        <p:nvPicPr>
          <p:cNvPr id="6" name="Picture 5">
            <a:extLst>
              <a:ext uri="{FF2B5EF4-FFF2-40B4-BE49-F238E27FC236}">
                <a16:creationId xmlns:a16="http://schemas.microsoft.com/office/drawing/2014/main" id="{2EDA3545-4921-0A2C-8BCB-3AA2034C4456}"/>
              </a:ext>
            </a:extLst>
          </p:cNvPr>
          <p:cNvPicPr>
            <a:picLocks noChangeAspect="1"/>
          </p:cNvPicPr>
          <p:nvPr/>
        </p:nvPicPr>
        <p:blipFill>
          <a:blip r:embed="rId2"/>
          <a:stretch>
            <a:fillRect/>
          </a:stretch>
        </p:blipFill>
        <p:spPr>
          <a:xfrm>
            <a:off x="729325" y="1248806"/>
            <a:ext cx="5039428" cy="2648320"/>
          </a:xfrm>
          <a:prstGeom prst="rect">
            <a:avLst/>
          </a:prstGeom>
        </p:spPr>
      </p:pic>
      <p:pic>
        <p:nvPicPr>
          <p:cNvPr id="8" name="Picture 7">
            <a:extLst>
              <a:ext uri="{FF2B5EF4-FFF2-40B4-BE49-F238E27FC236}">
                <a16:creationId xmlns:a16="http://schemas.microsoft.com/office/drawing/2014/main" id="{98121F7F-6B27-AA1A-FDEE-2DD3B070BD38}"/>
              </a:ext>
            </a:extLst>
          </p:cNvPr>
          <p:cNvPicPr>
            <a:picLocks noChangeAspect="1"/>
          </p:cNvPicPr>
          <p:nvPr/>
        </p:nvPicPr>
        <p:blipFill>
          <a:blip r:embed="rId3"/>
          <a:stretch>
            <a:fillRect/>
          </a:stretch>
        </p:blipFill>
        <p:spPr>
          <a:xfrm>
            <a:off x="4066652" y="1962850"/>
            <a:ext cx="3948451" cy="3989199"/>
          </a:xfrm>
          <a:prstGeom prst="rect">
            <a:avLst/>
          </a:prstGeom>
        </p:spPr>
      </p:pic>
    </p:spTree>
    <p:extLst>
      <p:ext uri="{BB962C8B-B14F-4D97-AF65-F5344CB8AC3E}">
        <p14:creationId xmlns:p14="http://schemas.microsoft.com/office/powerpoint/2010/main" val="2405925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552B-9612-1280-F3B1-5EF2873BF005}"/>
              </a:ext>
            </a:extLst>
          </p:cNvPr>
          <p:cNvSpPr>
            <a:spLocks noGrp="1"/>
          </p:cNvSpPr>
          <p:nvPr>
            <p:ph type="title"/>
          </p:nvPr>
        </p:nvSpPr>
        <p:spPr/>
        <p:txBody>
          <a:bodyPr/>
          <a:lstStyle/>
          <a:p>
            <a:r>
              <a:rPr lang="en-US" dirty="0"/>
              <a:t>VII. Code neural network</a:t>
            </a:r>
          </a:p>
        </p:txBody>
      </p:sp>
      <p:sp>
        <p:nvSpPr>
          <p:cNvPr id="4" name="Slide Number Placeholder 3">
            <a:extLst>
              <a:ext uri="{FF2B5EF4-FFF2-40B4-BE49-F238E27FC236}">
                <a16:creationId xmlns:a16="http://schemas.microsoft.com/office/drawing/2014/main" id="{11BAF2FC-5A26-BE09-4964-5B4BD86FC1BE}"/>
              </a:ext>
            </a:extLst>
          </p:cNvPr>
          <p:cNvSpPr>
            <a:spLocks noGrp="1"/>
          </p:cNvSpPr>
          <p:nvPr>
            <p:ph type="sldNum" sz="quarter" idx="11"/>
          </p:nvPr>
        </p:nvSpPr>
        <p:spPr/>
        <p:txBody>
          <a:bodyPr/>
          <a:lstStyle/>
          <a:p>
            <a:fld id="{EC845181-CF5C-4710-8252-BA94E6E0AA9A}" type="slidenum">
              <a:rPr lang="en-US" smtClean="0"/>
              <a:pPr/>
              <a:t>35</a:t>
            </a:fld>
            <a:endParaRPr lang="en-US"/>
          </a:p>
        </p:txBody>
      </p:sp>
      <p:sp>
        <p:nvSpPr>
          <p:cNvPr id="7" name="Content Placeholder 6">
            <a:extLst>
              <a:ext uri="{FF2B5EF4-FFF2-40B4-BE49-F238E27FC236}">
                <a16:creationId xmlns:a16="http://schemas.microsoft.com/office/drawing/2014/main" id="{14C7C913-D399-A686-1937-825097A46026}"/>
              </a:ext>
            </a:extLst>
          </p:cNvPr>
          <p:cNvSpPr>
            <a:spLocks noGrp="1"/>
          </p:cNvSpPr>
          <p:nvPr>
            <p:ph idx="1"/>
          </p:nvPr>
        </p:nvSpPr>
        <p:spPr>
          <a:xfrm>
            <a:off x="457200" y="690665"/>
            <a:ext cx="8229600" cy="5786336"/>
          </a:xfrm>
        </p:spPr>
        <p:txBody>
          <a:bodyPr/>
          <a:lstStyle/>
          <a:p>
            <a:r>
              <a:rPr lang="en-US" sz="2000" b="1" dirty="0"/>
              <a:t>2. </a:t>
            </a:r>
            <a:r>
              <a:rPr lang="en-US" sz="2000" b="1" dirty="0" err="1"/>
              <a:t>Hàm</a:t>
            </a:r>
            <a:r>
              <a:rPr lang="en-US" sz="2000" b="1" dirty="0"/>
              <a:t> </a:t>
            </a:r>
            <a:r>
              <a:rPr lang="en-US" sz="2000" b="1" dirty="0" err="1"/>
              <a:t>khởi</a:t>
            </a:r>
            <a:r>
              <a:rPr lang="en-US" sz="2000" b="1" dirty="0"/>
              <a:t> </a:t>
            </a:r>
            <a:r>
              <a:rPr lang="en-US" sz="2000" b="1" dirty="0" err="1"/>
              <a:t>tạo</a:t>
            </a:r>
            <a:r>
              <a:rPr lang="en-US" sz="2000" b="1" dirty="0"/>
              <a:t> 1 </a:t>
            </a:r>
            <a:r>
              <a:rPr lang="en-US" sz="2000" b="1" dirty="0" err="1"/>
              <a:t>lớp</a:t>
            </a:r>
            <a:r>
              <a:rPr lang="en-US" sz="2000" b="1" dirty="0"/>
              <a:t> </a:t>
            </a:r>
          </a:p>
        </p:txBody>
      </p:sp>
      <p:pic>
        <p:nvPicPr>
          <p:cNvPr id="9" name="Picture 8">
            <a:extLst>
              <a:ext uri="{FF2B5EF4-FFF2-40B4-BE49-F238E27FC236}">
                <a16:creationId xmlns:a16="http://schemas.microsoft.com/office/drawing/2014/main" id="{7380CEE6-EC10-99E9-9311-346A8628FC4C}"/>
              </a:ext>
            </a:extLst>
          </p:cNvPr>
          <p:cNvPicPr>
            <a:picLocks noChangeAspect="1"/>
          </p:cNvPicPr>
          <p:nvPr/>
        </p:nvPicPr>
        <p:blipFill>
          <a:blip r:embed="rId2"/>
          <a:stretch>
            <a:fillRect/>
          </a:stretch>
        </p:blipFill>
        <p:spPr>
          <a:xfrm>
            <a:off x="632298" y="1209238"/>
            <a:ext cx="7434180" cy="4583361"/>
          </a:xfrm>
          <a:prstGeom prst="rect">
            <a:avLst/>
          </a:prstGeom>
        </p:spPr>
      </p:pic>
    </p:spTree>
    <p:extLst>
      <p:ext uri="{BB962C8B-B14F-4D97-AF65-F5344CB8AC3E}">
        <p14:creationId xmlns:p14="http://schemas.microsoft.com/office/powerpoint/2010/main" val="1402261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93BD-507A-F047-AE8D-D7C5CC438153}"/>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ACA4F87F-6A94-0B16-4528-36CF8F1854A0}"/>
              </a:ext>
            </a:extLst>
          </p:cNvPr>
          <p:cNvSpPr>
            <a:spLocks noGrp="1"/>
          </p:cNvSpPr>
          <p:nvPr>
            <p:ph idx="1"/>
          </p:nvPr>
        </p:nvSpPr>
        <p:spPr>
          <a:xfrm>
            <a:off x="457200" y="642027"/>
            <a:ext cx="8229600" cy="5834974"/>
          </a:xfrm>
        </p:spPr>
        <p:txBody>
          <a:bodyPr/>
          <a:lstStyle/>
          <a:p>
            <a:r>
              <a:rPr lang="en-US" sz="2000" b="1" dirty="0"/>
              <a:t>3. </a:t>
            </a:r>
            <a:r>
              <a:rPr lang="en-US" sz="2000" b="1" dirty="0" err="1"/>
              <a:t>Hàm</a:t>
            </a:r>
            <a:r>
              <a:rPr lang="en-US" sz="2000" b="1" dirty="0"/>
              <a:t> </a:t>
            </a:r>
            <a:r>
              <a:rPr lang="en-US" sz="2000" b="1" dirty="0" err="1"/>
              <a:t>lan</a:t>
            </a:r>
            <a:r>
              <a:rPr lang="en-US" sz="2000" b="1" dirty="0"/>
              <a:t> </a:t>
            </a:r>
            <a:r>
              <a:rPr lang="en-US" sz="2000" b="1" dirty="0" err="1"/>
              <a:t>truyền</a:t>
            </a:r>
            <a:r>
              <a:rPr lang="en-US" sz="2000" b="1" dirty="0"/>
              <a:t> </a:t>
            </a:r>
            <a:r>
              <a:rPr lang="en-US" sz="2000" b="1" dirty="0" err="1"/>
              <a:t>xuôi</a:t>
            </a:r>
            <a:r>
              <a:rPr lang="en-US" sz="2000" b="1" dirty="0"/>
              <a:t>. </a:t>
            </a:r>
          </a:p>
          <a:p>
            <a:endParaRPr lang="en-US" sz="2000" b="1" dirty="0"/>
          </a:p>
        </p:txBody>
      </p:sp>
      <p:sp>
        <p:nvSpPr>
          <p:cNvPr id="4" name="Slide Number Placeholder 3">
            <a:extLst>
              <a:ext uri="{FF2B5EF4-FFF2-40B4-BE49-F238E27FC236}">
                <a16:creationId xmlns:a16="http://schemas.microsoft.com/office/drawing/2014/main" id="{871E3ED9-A4D5-70BD-930B-4D9469961E5A}"/>
              </a:ext>
            </a:extLst>
          </p:cNvPr>
          <p:cNvSpPr>
            <a:spLocks noGrp="1"/>
          </p:cNvSpPr>
          <p:nvPr>
            <p:ph type="sldNum" sz="quarter" idx="11"/>
          </p:nvPr>
        </p:nvSpPr>
        <p:spPr/>
        <p:txBody>
          <a:bodyPr/>
          <a:lstStyle/>
          <a:p>
            <a:fld id="{EC845181-CF5C-4710-8252-BA94E6E0AA9A}" type="slidenum">
              <a:rPr lang="en-US" smtClean="0"/>
              <a:pPr/>
              <a:t>36</a:t>
            </a:fld>
            <a:endParaRPr lang="en-US"/>
          </a:p>
        </p:txBody>
      </p:sp>
      <p:pic>
        <p:nvPicPr>
          <p:cNvPr id="10" name="Picture 9">
            <a:extLst>
              <a:ext uri="{FF2B5EF4-FFF2-40B4-BE49-F238E27FC236}">
                <a16:creationId xmlns:a16="http://schemas.microsoft.com/office/drawing/2014/main" id="{36F6CDC5-F7D2-2281-30E2-561CB6DDB1CF}"/>
              </a:ext>
            </a:extLst>
          </p:cNvPr>
          <p:cNvPicPr>
            <a:picLocks noChangeAspect="1"/>
          </p:cNvPicPr>
          <p:nvPr/>
        </p:nvPicPr>
        <p:blipFill>
          <a:blip r:embed="rId2"/>
          <a:stretch>
            <a:fillRect/>
          </a:stretch>
        </p:blipFill>
        <p:spPr>
          <a:xfrm>
            <a:off x="669471" y="958343"/>
            <a:ext cx="5093031" cy="5578982"/>
          </a:xfrm>
          <a:prstGeom prst="rect">
            <a:avLst/>
          </a:prstGeom>
        </p:spPr>
      </p:pic>
      <p:pic>
        <p:nvPicPr>
          <p:cNvPr id="13" name="Picture 12">
            <a:extLst>
              <a:ext uri="{FF2B5EF4-FFF2-40B4-BE49-F238E27FC236}">
                <a16:creationId xmlns:a16="http://schemas.microsoft.com/office/drawing/2014/main" id="{5D5D71BD-9D66-F018-4C2C-135609E271B8}"/>
              </a:ext>
            </a:extLst>
          </p:cNvPr>
          <p:cNvPicPr>
            <a:picLocks noChangeAspect="1"/>
          </p:cNvPicPr>
          <p:nvPr/>
        </p:nvPicPr>
        <p:blipFill>
          <a:blip r:embed="rId3"/>
          <a:stretch>
            <a:fillRect/>
          </a:stretch>
        </p:blipFill>
        <p:spPr>
          <a:xfrm>
            <a:off x="5341952" y="637668"/>
            <a:ext cx="3802048" cy="4367719"/>
          </a:xfrm>
          <a:prstGeom prst="rect">
            <a:avLst/>
          </a:prstGeom>
        </p:spPr>
      </p:pic>
    </p:spTree>
    <p:extLst>
      <p:ext uri="{BB962C8B-B14F-4D97-AF65-F5344CB8AC3E}">
        <p14:creationId xmlns:p14="http://schemas.microsoft.com/office/powerpoint/2010/main" val="353957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0E61-2227-3BB0-CFA0-D42A67406439}"/>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EC0BA673-5983-1989-DC67-2D33AF11364E}"/>
              </a:ext>
            </a:extLst>
          </p:cNvPr>
          <p:cNvSpPr>
            <a:spLocks noGrp="1"/>
          </p:cNvSpPr>
          <p:nvPr>
            <p:ph idx="1"/>
          </p:nvPr>
        </p:nvSpPr>
        <p:spPr>
          <a:xfrm>
            <a:off x="457200" y="719847"/>
            <a:ext cx="8229600" cy="5757153"/>
          </a:xfrm>
        </p:spPr>
        <p:txBody>
          <a:bodyPr/>
          <a:lstStyle/>
          <a:p>
            <a:r>
              <a:rPr lang="en-US" sz="2000" b="1" dirty="0"/>
              <a:t>4. </a:t>
            </a:r>
            <a:r>
              <a:rPr lang="en-US" sz="2000" b="1" dirty="0" err="1"/>
              <a:t>Hàm</a:t>
            </a:r>
            <a:r>
              <a:rPr lang="en-US" sz="2000" b="1" dirty="0"/>
              <a:t> </a:t>
            </a:r>
            <a:r>
              <a:rPr lang="en-US" sz="2000" b="1" dirty="0" err="1"/>
              <a:t>Softmax</a:t>
            </a:r>
            <a:r>
              <a:rPr lang="en-US" sz="2000" b="1" dirty="0"/>
              <a:t>.</a:t>
            </a: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r>
              <a:rPr lang="en-US" sz="2000" dirty="0" err="1"/>
              <a:t>Nếu</a:t>
            </a:r>
            <a:r>
              <a:rPr lang="en-US" sz="2000" dirty="0"/>
              <a:t> </a:t>
            </a:r>
            <a:r>
              <a:rPr lang="en-US" sz="2000" dirty="0" err="1"/>
              <a:t>giá</a:t>
            </a:r>
            <a:r>
              <a:rPr lang="en-US" sz="2000" dirty="0"/>
              <a:t> </a:t>
            </a:r>
            <a:r>
              <a:rPr lang="en-US" sz="2000" dirty="0" err="1"/>
              <a:t>trị</a:t>
            </a:r>
            <a:r>
              <a:rPr lang="en-US" sz="2000" dirty="0"/>
              <a:t> </a:t>
            </a:r>
            <a:r>
              <a:rPr lang="en-US" sz="2000" dirty="0" err="1"/>
              <a:t>dư</a:t>
            </a:r>
            <a:r>
              <a:rPr lang="en-US" sz="2000" dirty="0"/>
              <a:t> </a:t>
            </a:r>
            <a:r>
              <a:rPr lang="en-US" sz="2000" dirty="0" err="1"/>
              <a:t>đoán</a:t>
            </a:r>
            <a:r>
              <a:rPr lang="en-US" sz="2000" dirty="0"/>
              <a:t> </a:t>
            </a:r>
            <a:r>
              <a:rPr lang="en-US" sz="2000" dirty="0" err="1"/>
              <a:t>tại</a:t>
            </a:r>
            <a:r>
              <a:rPr lang="en-US" sz="2000" dirty="0"/>
              <a:t> </a:t>
            </a:r>
            <a:r>
              <a:rPr lang="en-US" sz="2000" dirty="0" err="1"/>
              <a:t>vị</a:t>
            </a:r>
            <a:r>
              <a:rPr lang="en-US" sz="2000" dirty="0"/>
              <a:t> </a:t>
            </a:r>
            <a:r>
              <a:rPr lang="en-US" sz="2000" dirty="0" err="1"/>
              <a:t>trí</a:t>
            </a:r>
            <a:r>
              <a:rPr lang="en-US" sz="2000" dirty="0"/>
              <a:t> label </a:t>
            </a:r>
            <a:r>
              <a:rPr lang="en-US" sz="2000" dirty="0" err="1"/>
              <a:t>có</a:t>
            </a:r>
            <a:r>
              <a:rPr lang="en-US" sz="2000" dirty="0"/>
              <a:t> </a:t>
            </a:r>
            <a:r>
              <a:rPr lang="en-US" sz="2000" dirty="0" err="1"/>
              <a:t>xác</a:t>
            </a:r>
            <a:r>
              <a:rPr lang="en-US" sz="2000" dirty="0"/>
              <a:t> </a:t>
            </a:r>
            <a:r>
              <a:rPr lang="en-US" sz="2000" dirty="0" err="1"/>
              <a:t>suất</a:t>
            </a:r>
            <a:r>
              <a:rPr lang="en-US" sz="2000" dirty="0"/>
              <a:t> </a:t>
            </a:r>
            <a:r>
              <a:rPr lang="en-US" sz="2000" dirty="0" err="1"/>
              <a:t>cao</a:t>
            </a:r>
            <a:r>
              <a:rPr lang="en-US" sz="2000" dirty="0"/>
              <a:t> (</a:t>
            </a:r>
            <a:r>
              <a:rPr lang="en-US" sz="2000" dirty="0" err="1"/>
              <a:t>dự</a:t>
            </a:r>
            <a:r>
              <a:rPr lang="en-US" sz="2000" dirty="0"/>
              <a:t> </a:t>
            </a:r>
            <a:r>
              <a:rPr lang="en-US" sz="2000" dirty="0" err="1"/>
              <a:t>đoán</a:t>
            </a:r>
            <a:r>
              <a:rPr lang="en-US" sz="2000" dirty="0"/>
              <a:t> </a:t>
            </a:r>
            <a:r>
              <a:rPr lang="en-US" sz="2000" dirty="0" err="1"/>
              <a:t>đúng</a:t>
            </a:r>
            <a:r>
              <a:rPr lang="en-US" sz="2000" dirty="0"/>
              <a:t>) =&gt; loss </a:t>
            </a:r>
            <a:r>
              <a:rPr lang="en-US" sz="2000" dirty="0" err="1"/>
              <a:t>nhỏ</a:t>
            </a:r>
            <a:r>
              <a:rPr lang="en-US" sz="2000" dirty="0"/>
              <a:t>. </a:t>
            </a:r>
          </a:p>
          <a:p>
            <a:r>
              <a:rPr lang="en-US" sz="2000" dirty="0" err="1"/>
              <a:t>Ngược</a:t>
            </a:r>
            <a:r>
              <a:rPr lang="en-US" sz="2000" dirty="0"/>
              <a:t> </a:t>
            </a:r>
            <a:r>
              <a:rPr lang="en-US" sz="2000" dirty="0" err="1"/>
              <a:t>lại</a:t>
            </a:r>
            <a:r>
              <a:rPr lang="en-US" sz="2000" dirty="0"/>
              <a:t> </a:t>
            </a:r>
            <a:r>
              <a:rPr lang="en-US" sz="2000" dirty="0" err="1"/>
              <a:t>giá</a:t>
            </a:r>
            <a:r>
              <a:rPr lang="en-US" sz="2000" dirty="0"/>
              <a:t> </a:t>
            </a:r>
            <a:r>
              <a:rPr lang="en-US" sz="2000" dirty="0" err="1"/>
              <a:t>trị</a:t>
            </a:r>
            <a:r>
              <a:rPr lang="en-US" sz="2000" dirty="0"/>
              <a:t> </a:t>
            </a:r>
            <a:r>
              <a:rPr lang="en-US" sz="2000" dirty="0" err="1"/>
              <a:t>dự</a:t>
            </a:r>
            <a:r>
              <a:rPr lang="en-US" sz="2000" dirty="0"/>
              <a:t> </a:t>
            </a:r>
            <a:r>
              <a:rPr lang="en-US" sz="2000" dirty="0" err="1"/>
              <a:t>đoán</a:t>
            </a:r>
            <a:r>
              <a:rPr lang="en-US" sz="2000" dirty="0"/>
              <a:t> </a:t>
            </a:r>
            <a:r>
              <a:rPr lang="en-US" sz="2000" dirty="0" err="1"/>
              <a:t>tại</a:t>
            </a:r>
            <a:r>
              <a:rPr lang="en-US" sz="2000" dirty="0"/>
              <a:t> </a:t>
            </a:r>
            <a:r>
              <a:rPr lang="en-US" sz="2000" dirty="0" err="1"/>
              <a:t>vị</a:t>
            </a:r>
            <a:r>
              <a:rPr lang="en-US" sz="2000" dirty="0"/>
              <a:t> </a:t>
            </a:r>
            <a:r>
              <a:rPr lang="en-US" sz="2000" dirty="0" err="1"/>
              <a:t>trí</a:t>
            </a:r>
            <a:r>
              <a:rPr lang="en-US" sz="2000" dirty="0"/>
              <a:t> label </a:t>
            </a:r>
            <a:r>
              <a:rPr lang="en-US" sz="2000" dirty="0" err="1"/>
              <a:t>trong</a:t>
            </a:r>
            <a:r>
              <a:rPr lang="en-US" sz="2000" dirty="0"/>
              <a:t> </a:t>
            </a:r>
            <a:r>
              <a:rPr lang="en-US" sz="2000" dirty="0" err="1"/>
              <a:t>mảng</a:t>
            </a:r>
            <a:r>
              <a:rPr lang="en-US" sz="2000" dirty="0"/>
              <a:t> </a:t>
            </a:r>
            <a:r>
              <a:rPr lang="en-US" sz="2000" dirty="0" err="1"/>
              <a:t>đầu</a:t>
            </a:r>
            <a:r>
              <a:rPr lang="en-US" sz="2000" dirty="0"/>
              <a:t> </a:t>
            </a:r>
            <a:r>
              <a:rPr lang="en-US" sz="2000" dirty="0" err="1"/>
              <a:t>ra</a:t>
            </a:r>
            <a:r>
              <a:rPr lang="en-US" sz="2000" dirty="0"/>
              <a:t> </a:t>
            </a:r>
            <a:r>
              <a:rPr lang="en-US" sz="2000" dirty="0" err="1"/>
              <a:t>có</a:t>
            </a:r>
            <a:r>
              <a:rPr lang="en-US" sz="2000" dirty="0"/>
              <a:t> </a:t>
            </a:r>
            <a:r>
              <a:rPr lang="en-US" sz="2000" dirty="0" err="1"/>
              <a:t>xác</a:t>
            </a:r>
            <a:r>
              <a:rPr lang="en-US" sz="2000" dirty="0"/>
              <a:t> </a:t>
            </a:r>
            <a:r>
              <a:rPr lang="en-US" sz="2000" dirty="0" err="1"/>
              <a:t>suất</a:t>
            </a:r>
            <a:r>
              <a:rPr lang="en-US" sz="2000" dirty="0"/>
              <a:t> </a:t>
            </a:r>
            <a:r>
              <a:rPr lang="en-US" sz="2000" dirty="0" err="1"/>
              <a:t>thấp</a:t>
            </a:r>
            <a:r>
              <a:rPr lang="en-US" sz="2000" dirty="0"/>
              <a:t> (</a:t>
            </a:r>
            <a:r>
              <a:rPr lang="en-US" sz="2000" dirty="0" err="1"/>
              <a:t>dự</a:t>
            </a:r>
            <a:r>
              <a:rPr lang="en-US" sz="2000" dirty="0"/>
              <a:t> </a:t>
            </a:r>
            <a:r>
              <a:rPr lang="en-US" sz="2000" dirty="0" err="1"/>
              <a:t>đoán</a:t>
            </a:r>
            <a:r>
              <a:rPr lang="en-US" sz="2000" dirty="0"/>
              <a:t> </a:t>
            </a:r>
            <a:r>
              <a:rPr lang="en-US" sz="2000" dirty="0" err="1"/>
              <a:t>sai</a:t>
            </a:r>
            <a:r>
              <a:rPr lang="en-US" sz="2000" dirty="0"/>
              <a:t>) =&gt; loss </a:t>
            </a:r>
            <a:r>
              <a:rPr lang="en-US" sz="2000" dirty="0" err="1"/>
              <a:t>cao</a:t>
            </a:r>
            <a:r>
              <a:rPr lang="en-US" sz="2000" dirty="0"/>
              <a:t>.</a:t>
            </a:r>
            <a:r>
              <a:rPr lang="en-US" sz="2000" b="1" dirty="0"/>
              <a:t> </a:t>
            </a:r>
          </a:p>
          <a:p>
            <a:endParaRPr lang="en-US" sz="2000" b="1" dirty="0"/>
          </a:p>
        </p:txBody>
      </p:sp>
      <p:sp>
        <p:nvSpPr>
          <p:cNvPr id="4" name="Slide Number Placeholder 3">
            <a:extLst>
              <a:ext uri="{FF2B5EF4-FFF2-40B4-BE49-F238E27FC236}">
                <a16:creationId xmlns:a16="http://schemas.microsoft.com/office/drawing/2014/main" id="{3A6B177D-ED37-61E8-B4A1-27005E0B8127}"/>
              </a:ext>
            </a:extLst>
          </p:cNvPr>
          <p:cNvSpPr>
            <a:spLocks noGrp="1"/>
          </p:cNvSpPr>
          <p:nvPr>
            <p:ph type="sldNum" sz="quarter" idx="11"/>
          </p:nvPr>
        </p:nvSpPr>
        <p:spPr/>
        <p:txBody>
          <a:bodyPr/>
          <a:lstStyle/>
          <a:p>
            <a:fld id="{EC845181-CF5C-4710-8252-BA94E6E0AA9A}" type="slidenum">
              <a:rPr lang="en-US" smtClean="0"/>
              <a:pPr/>
              <a:t>37</a:t>
            </a:fld>
            <a:endParaRPr lang="en-US"/>
          </a:p>
        </p:txBody>
      </p:sp>
      <p:pic>
        <p:nvPicPr>
          <p:cNvPr id="6" name="Picture 5">
            <a:extLst>
              <a:ext uri="{FF2B5EF4-FFF2-40B4-BE49-F238E27FC236}">
                <a16:creationId xmlns:a16="http://schemas.microsoft.com/office/drawing/2014/main" id="{9D487DB7-D543-A2BB-78D7-A9FCAFE0DC52}"/>
              </a:ext>
            </a:extLst>
          </p:cNvPr>
          <p:cNvPicPr>
            <a:picLocks noChangeAspect="1"/>
          </p:cNvPicPr>
          <p:nvPr/>
        </p:nvPicPr>
        <p:blipFill>
          <a:blip r:embed="rId2"/>
          <a:stretch>
            <a:fillRect/>
          </a:stretch>
        </p:blipFill>
        <p:spPr>
          <a:xfrm>
            <a:off x="851370" y="1188261"/>
            <a:ext cx="4712851" cy="3883881"/>
          </a:xfrm>
          <a:prstGeom prst="rect">
            <a:avLst/>
          </a:prstGeom>
        </p:spPr>
      </p:pic>
    </p:spTree>
    <p:extLst>
      <p:ext uri="{BB962C8B-B14F-4D97-AF65-F5344CB8AC3E}">
        <p14:creationId xmlns:p14="http://schemas.microsoft.com/office/powerpoint/2010/main" val="980578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3A7C-8BBC-1C14-985A-651A8209A671}"/>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DAE01110-276F-54A1-F5A4-8BB94454C973}"/>
              </a:ext>
            </a:extLst>
          </p:cNvPr>
          <p:cNvSpPr>
            <a:spLocks noGrp="1"/>
          </p:cNvSpPr>
          <p:nvPr>
            <p:ph idx="1"/>
          </p:nvPr>
        </p:nvSpPr>
        <p:spPr>
          <a:xfrm>
            <a:off x="457200" y="612843"/>
            <a:ext cx="8229600" cy="5864157"/>
          </a:xfrm>
        </p:spPr>
        <p:txBody>
          <a:bodyPr/>
          <a:lstStyle/>
          <a:p>
            <a:r>
              <a:rPr lang="en-US" sz="2000" b="1" dirty="0"/>
              <a:t>5. </a:t>
            </a:r>
            <a:r>
              <a:rPr lang="en-US" sz="2000" b="1" dirty="0" err="1"/>
              <a:t>Hàm</a:t>
            </a:r>
            <a:r>
              <a:rPr lang="en-US" sz="2000" b="1" dirty="0"/>
              <a:t> </a:t>
            </a:r>
            <a:r>
              <a:rPr lang="en-US" sz="2000" b="1" dirty="0" err="1"/>
              <a:t>lan</a:t>
            </a:r>
            <a:r>
              <a:rPr lang="en-US" sz="2000" b="1" dirty="0"/>
              <a:t> </a:t>
            </a:r>
            <a:r>
              <a:rPr lang="en-US" sz="2000" b="1" dirty="0" err="1"/>
              <a:t>truyền</a:t>
            </a:r>
            <a:r>
              <a:rPr lang="en-US" sz="2000" b="1" dirty="0"/>
              <a:t> </a:t>
            </a:r>
            <a:r>
              <a:rPr lang="en-US" sz="2000" b="1" dirty="0" err="1"/>
              <a:t>ngược</a:t>
            </a:r>
            <a:r>
              <a:rPr lang="en-US" sz="2000" b="1" dirty="0"/>
              <a:t> </a:t>
            </a:r>
          </a:p>
          <a:p>
            <a:r>
              <a:rPr lang="en-US" sz="2000" dirty="0"/>
              <a:t>1. code backward </a:t>
            </a:r>
            <a:r>
              <a:rPr lang="en-US" sz="2000" dirty="0" err="1"/>
              <a:t>từ</a:t>
            </a:r>
            <a:r>
              <a:rPr lang="en-US" sz="2000" dirty="0"/>
              <a:t> </a:t>
            </a:r>
            <a:r>
              <a:rPr lang="en-US" sz="2000" dirty="0" err="1"/>
              <a:t>lớp</a:t>
            </a:r>
            <a:r>
              <a:rPr lang="en-US" sz="2000" dirty="0"/>
              <a:t> output sang </a:t>
            </a:r>
            <a:r>
              <a:rPr lang="en-US" sz="2000" dirty="0" err="1"/>
              <a:t>lớp</a:t>
            </a:r>
            <a:r>
              <a:rPr lang="en-US" sz="2000" dirty="0"/>
              <a:t> l2</a:t>
            </a:r>
          </a:p>
        </p:txBody>
      </p:sp>
      <p:sp>
        <p:nvSpPr>
          <p:cNvPr id="4" name="Slide Number Placeholder 3">
            <a:extLst>
              <a:ext uri="{FF2B5EF4-FFF2-40B4-BE49-F238E27FC236}">
                <a16:creationId xmlns:a16="http://schemas.microsoft.com/office/drawing/2014/main" id="{5461B088-7AB6-D6FF-DD54-A6BFE1D93C7F}"/>
              </a:ext>
            </a:extLst>
          </p:cNvPr>
          <p:cNvSpPr>
            <a:spLocks noGrp="1"/>
          </p:cNvSpPr>
          <p:nvPr>
            <p:ph type="sldNum" sz="quarter" idx="11"/>
          </p:nvPr>
        </p:nvSpPr>
        <p:spPr/>
        <p:txBody>
          <a:bodyPr/>
          <a:lstStyle/>
          <a:p>
            <a:fld id="{EC845181-CF5C-4710-8252-BA94E6E0AA9A}" type="slidenum">
              <a:rPr lang="en-US" smtClean="0"/>
              <a:pPr/>
              <a:t>38</a:t>
            </a:fld>
            <a:endParaRPr lang="en-US"/>
          </a:p>
        </p:txBody>
      </p:sp>
      <p:pic>
        <p:nvPicPr>
          <p:cNvPr id="8" name="Picture 7">
            <a:extLst>
              <a:ext uri="{FF2B5EF4-FFF2-40B4-BE49-F238E27FC236}">
                <a16:creationId xmlns:a16="http://schemas.microsoft.com/office/drawing/2014/main" id="{0E52C5B8-F5AD-3B9B-D43D-941A6A38EC6A}"/>
              </a:ext>
            </a:extLst>
          </p:cNvPr>
          <p:cNvPicPr>
            <a:picLocks noChangeAspect="1"/>
          </p:cNvPicPr>
          <p:nvPr/>
        </p:nvPicPr>
        <p:blipFill>
          <a:blip r:embed="rId2"/>
          <a:stretch>
            <a:fillRect/>
          </a:stretch>
        </p:blipFill>
        <p:spPr>
          <a:xfrm>
            <a:off x="182362" y="2413998"/>
            <a:ext cx="9474269" cy="2642426"/>
          </a:xfrm>
          <a:prstGeom prst="rect">
            <a:avLst/>
          </a:prstGeom>
        </p:spPr>
      </p:pic>
      <p:pic>
        <p:nvPicPr>
          <p:cNvPr id="10" name="Picture 9">
            <a:extLst>
              <a:ext uri="{FF2B5EF4-FFF2-40B4-BE49-F238E27FC236}">
                <a16:creationId xmlns:a16="http://schemas.microsoft.com/office/drawing/2014/main" id="{AEBC4893-2DE0-80B2-7230-49B23DAC52F6}"/>
              </a:ext>
            </a:extLst>
          </p:cNvPr>
          <p:cNvPicPr>
            <a:picLocks noChangeAspect="1"/>
          </p:cNvPicPr>
          <p:nvPr/>
        </p:nvPicPr>
        <p:blipFill>
          <a:blip r:embed="rId3"/>
          <a:stretch>
            <a:fillRect/>
          </a:stretch>
        </p:blipFill>
        <p:spPr>
          <a:xfrm>
            <a:off x="338005" y="1532794"/>
            <a:ext cx="7602011" cy="800212"/>
          </a:xfrm>
          <a:prstGeom prst="rect">
            <a:avLst/>
          </a:prstGeom>
        </p:spPr>
      </p:pic>
    </p:spTree>
    <p:extLst>
      <p:ext uri="{BB962C8B-B14F-4D97-AF65-F5344CB8AC3E}">
        <p14:creationId xmlns:p14="http://schemas.microsoft.com/office/powerpoint/2010/main" val="1311264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2191-7826-8C1C-B6CE-8B616EEC9880}"/>
              </a:ext>
            </a:extLst>
          </p:cNvPr>
          <p:cNvSpPr>
            <a:spLocks noGrp="1"/>
          </p:cNvSpPr>
          <p:nvPr>
            <p:ph type="title"/>
          </p:nvPr>
        </p:nvSpPr>
        <p:spPr/>
        <p:txBody>
          <a:bodyPr/>
          <a:lstStyle/>
          <a:p>
            <a:r>
              <a:rPr lang="en-US" dirty="0"/>
              <a:t>VII. Code neural network</a:t>
            </a:r>
          </a:p>
        </p:txBody>
      </p:sp>
      <p:sp>
        <p:nvSpPr>
          <p:cNvPr id="4" name="Slide Number Placeholder 3">
            <a:extLst>
              <a:ext uri="{FF2B5EF4-FFF2-40B4-BE49-F238E27FC236}">
                <a16:creationId xmlns:a16="http://schemas.microsoft.com/office/drawing/2014/main" id="{E130EC75-0047-A9CF-1C8B-DEBA955CC8EB}"/>
              </a:ext>
            </a:extLst>
          </p:cNvPr>
          <p:cNvSpPr>
            <a:spLocks noGrp="1"/>
          </p:cNvSpPr>
          <p:nvPr>
            <p:ph type="sldNum" sz="quarter" idx="11"/>
          </p:nvPr>
        </p:nvSpPr>
        <p:spPr/>
        <p:txBody>
          <a:bodyPr/>
          <a:lstStyle/>
          <a:p>
            <a:fld id="{EC845181-CF5C-4710-8252-BA94E6E0AA9A}" type="slidenum">
              <a:rPr lang="en-US" smtClean="0"/>
              <a:pPr/>
              <a:t>39</a:t>
            </a:fld>
            <a:endParaRPr lang="en-US"/>
          </a:p>
        </p:txBody>
      </p:sp>
      <p:sp>
        <p:nvSpPr>
          <p:cNvPr id="7" name="Content Placeholder 6">
            <a:extLst>
              <a:ext uri="{FF2B5EF4-FFF2-40B4-BE49-F238E27FC236}">
                <a16:creationId xmlns:a16="http://schemas.microsoft.com/office/drawing/2014/main" id="{CA84E242-88B7-3A7C-9457-DFC34A0A0CA9}"/>
              </a:ext>
            </a:extLst>
          </p:cNvPr>
          <p:cNvSpPr>
            <a:spLocks noGrp="1"/>
          </p:cNvSpPr>
          <p:nvPr>
            <p:ph idx="1"/>
          </p:nvPr>
        </p:nvSpPr>
        <p:spPr>
          <a:xfrm>
            <a:off x="457200" y="661481"/>
            <a:ext cx="8229600" cy="5815519"/>
          </a:xfrm>
        </p:spPr>
        <p:txBody>
          <a:bodyPr/>
          <a:lstStyle/>
          <a:p>
            <a:r>
              <a:rPr lang="en-US" sz="2000" dirty="0" err="1"/>
              <a:t>Chứng</a:t>
            </a:r>
            <a:r>
              <a:rPr lang="en-US" sz="2000" dirty="0"/>
              <a:t> </a:t>
            </a:r>
            <a:r>
              <a:rPr lang="en-US" sz="2000" dirty="0" err="1"/>
              <a:t>minh</a:t>
            </a:r>
            <a:r>
              <a:rPr lang="en-US" sz="2000" dirty="0"/>
              <a:t>:</a:t>
            </a:r>
          </a:p>
          <a:p>
            <a:endParaRPr lang="en-US" sz="2000" dirty="0"/>
          </a:p>
        </p:txBody>
      </p:sp>
      <p:pic>
        <p:nvPicPr>
          <p:cNvPr id="8" name="Content Placeholder 5">
            <a:extLst>
              <a:ext uri="{FF2B5EF4-FFF2-40B4-BE49-F238E27FC236}">
                <a16:creationId xmlns:a16="http://schemas.microsoft.com/office/drawing/2014/main" id="{D514892E-1DD4-AD13-2954-C4C179678056}"/>
              </a:ext>
            </a:extLst>
          </p:cNvPr>
          <p:cNvPicPr>
            <a:picLocks noChangeAspect="1"/>
          </p:cNvPicPr>
          <p:nvPr/>
        </p:nvPicPr>
        <p:blipFill>
          <a:blip r:embed="rId2"/>
          <a:stretch>
            <a:fillRect/>
          </a:stretch>
        </p:blipFill>
        <p:spPr bwMode="auto">
          <a:xfrm>
            <a:off x="2778718" y="681459"/>
            <a:ext cx="5820682" cy="582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C07AC32C-CA2A-DD39-648C-2B17B36CE530}"/>
                  </a:ext>
                </a:extLst>
              </p14:cNvPr>
              <p14:cNvContentPartPr/>
              <p14:nvPr/>
            </p14:nvContentPartPr>
            <p14:xfrm>
              <a:off x="3314775" y="1718205"/>
              <a:ext cx="208080" cy="110880"/>
            </p14:xfrm>
          </p:contentPart>
        </mc:Choice>
        <mc:Fallback>
          <p:pic>
            <p:nvPicPr>
              <p:cNvPr id="10" name="Ink 9">
                <a:extLst>
                  <a:ext uri="{FF2B5EF4-FFF2-40B4-BE49-F238E27FC236}">
                    <a16:creationId xmlns:a16="http://schemas.microsoft.com/office/drawing/2014/main" id="{C07AC32C-CA2A-DD39-648C-2B17B36CE530}"/>
                  </a:ext>
                </a:extLst>
              </p:cNvPr>
              <p:cNvPicPr/>
              <p:nvPr/>
            </p:nvPicPr>
            <p:blipFill>
              <a:blip r:embed="rId4"/>
              <a:stretch>
                <a:fillRect/>
              </a:stretch>
            </p:blipFill>
            <p:spPr>
              <a:xfrm>
                <a:off x="3308655" y="1712085"/>
                <a:ext cx="2203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597A8746-646E-5A9E-7EA7-9E2BD1E64685}"/>
                  </a:ext>
                </a:extLst>
              </p14:cNvPr>
              <p14:cNvContentPartPr/>
              <p14:nvPr/>
            </p14:nvContentPartPr>
            <p14:xfrm>
              <a:off x="-2133825" y="1876305"/>
              <a:ext cx="360" cy="360"/>
            </p14:xfrm>
          </p:contentPart>
        </mc:Choice>
        <mc:Fallback>
          <p:pic>
            <p:nvPicPr>
              <p:cNvPr id="11" name="Ink 10">
                <a:extLst>
                  <a:ext uri="{FF2B5EF4-FFF2-40B4-BE49-F238E27FC236}">
                    <a16:creationId xmlns:a16="http://schemas.microsoft.com/office/drawing/2014/main" id="{597A8746-646E-5A9E-7EA7-9E2BD1E64685}"/>
                  </a:ext>
                </a:extLst>
              </p:cNvPr>
              <p:cNvPicPr/>
              <p:nvPr/>
            </p:nvPicPr>
            <p:blipFill>
              <a:blip r:embed="rId6"/>
              <a:stretch>
                <a:fillRect/>
              </a:stretch>
            </p:blipFill>
            <p:spPr>
              <a:xfrm>
                <a:off x="-2139945" y="187018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523B6518-D872-D742-0ECD-061FCBB6DA55}"/>
                  </a:ext>
                </a:extLst>
              </p14:cNvPr>
              <p14:cNvContentPartPr/>
              <p14:nvPr/>
            </p14:nvContentPartPr>
            <p14:xfrm>
              <a:off x="3447255" y="3846225"/>
              <a:ext cx="97560" cy="471960"/>
            </p14:xfrm>
          </p:contentPart>
        </mc:Choice>
        <mc:Fallback>
          <p:pic>
            <p:nvPicPr>
              <p:cNvPr id="12" name="Ink 11">
                <a:extLst>
                  <a:ext uri="{FF2B5EF4-FFF2-40B4-BE49-F238E27FC236}">
                    <a16:creationId xmlns:a16="http://schemas.microsoft.com/office/drawing/2014/main" id="{523B6518-D872-D742-0ECD-061FCBB6DA55}"/>
                  </a:ext>
                </a:extLst>
              </p:cNvPr>
              <p:cNvPicPr/>
              <p:nvPr/>
            </p:nvPicPr>
            <p:blipFill>
              <a:blip r:embed="rId8"/>
              <a:stretch>
                <a:fillRect/>
              </a:stretch>
            </p:blipFill>
            <p:spPr>
              <a:xfrm>
                <a:off x="3441135" y="3840105"/>
                <a:ext cx="109800"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83BF05E3-8F95-418B-A45D-80364983BCD2}"/>
                  </a:ext>
                </a:extLst>
              </p14:cNvPr>
              <p14:cNvContentPartPr/>
              <p14:nvPr/>
            </p14:nvContentPartPr>
            <p14:xfrm>
              <a:off x="3437535" y="4039905"/>
              <a:ext cx="157320" cy="91440"/>
            </p14:xfrm>
          </p:contentPart>
        </mc:Choice>
        <mc:Fallback>
          <p:pic>
            <p:nvPicPr>
              <p:cNvPr id="17" name="Ink 16">
                <a:extLst>
                  <a:ext uri="{FF2B5EF4-FFF2-40B4-BE49-F238E27FC236}">
                    <a16:creationId xmlns:a16="http://schemas.microsoft.com/office/drawing/2014/main" id="{83BF05E3-8F95-418B-A45D-80364983BCD2}"/>
                  </a:ext>
                </a:extLst>
              </p:cNvPr>
              <p:cNvPicPr/>
              <p:nvPr/>
            </p:nvPicPr>
            <p:blipFill>
              <a:blip r:embed="rId10"/>
              <a:stretch>
                <a:fillRect/>
              </a:stretch>
            </p:blipFill>
            <p:spPr>
              <a:xfrm>
                <a:off x="3431415" y="4033785"/>
                <a:ext cx="169560" cy="103680"/>
              </a:xfrm>
              <a:prstGeom prst="rect">
                <a:avLst/>
              </a:prstGeom>
            </p:spPr>
          </p:pic>
        </mc:Fallback>
      </mc:AlternateContent>
      <p:grpSp>
        <p:nvGrpSpPr>
          <p:cNvPr id="48" name="Group 47">
            <a:extLst>
              <a:ext uri="{FF2B5EF4-FFF2-40B4-BE49-F238E27FC236}">
                <a16:creationId xmlns:a16="http://schemas.microsoft.com/office/drawing/2014/main" id="{A2E2BE93-A32D-5D1D-E057-037A0191B9AD}"/>
              </a:ext>
            </a:extLst>
          </p:cNvPr>
          <p:cNvGrpSpPr/>
          <p:nvPr/>
        </p:nvGrpSpPr>
        <p:grpSpPr>
          <a:xfrm>
            <a:off x="3445455" y="3893385"/>
            <a:ext cx="358200" cy="515520"/>
            <a:chOff x="3445455" y="3893385"/>
            <a:chExt cx="358200" cy="515520"/>
          </a:xfrm>
        </p:grpSpPr>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E0DA3D4D-77FA-F1A1-7D1F-1DB3A0E48534}"/>
                    </a:ext>
                  </a:extLst>
                </p14:cNvPr>
                <p14:cNvContentPartPr/>
                <p14:nvPr/>
              </p14:nvContentPartPr>
              <p14:xfrm>
                <a:off x="3648135" y="4285785"/>
                <a:ext cx="360" cy="123120"/>
              </p14:xfrm>
            </p:contentPart>
          </mc:Choice>
          <mc:Fallback>
            <p:pic>
              <p:nvPicPr>
                <p:cNvPr id="15" name="Ink 14">
                  <a:extLst>
                    <a:ext uri="{FF2B5EF4-FFF2-40B4-BE49-F238E27FC236}">
                      <a16:creationId xmlns:a16="http://schemas.microsoft.com/office/drawing/2014/main" id="{E0DA3D4D-77FA-F1A1-7D1F-1DB3A0E48534}"/>
                    </a:ext>
                  </a:extLst>
                </p:cNvPr>
                <p:cNvPicPr/>
                <p:nvPr/>
              </p:nvPicPr>
              <p:blipFill>
                <a:blip r:embed="rId12"/>
                <a:stretch>
                  <a:fillRect/>
                </a:stretch>
              </p:blipFill>
              <p:spPr>
                <a:xfrm>
                  <a:off x="3642015" y="4279665"/>
                  <a:ext cx="126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4BD49B98-B897-B500-A74A-269D52FF2840}"/>
                    </a:ext>
                  </a:extLst>
                </p14:cNvPr>
                <p14:cNvContentPartPr/>
                <p14:nvPr/>
              </p14:nvContentPartPr>
              <p14:xfrm>
                <a:off x="3486135" y="3893385"/>
                <a:ext cx="317520" cy="250200"/>
              </p14:xfrm>
            </p:contentPart>
          </mc:Choice>
          <mc:Fallback>
            <p:pic>
              <p:nvPicPr>
                <p:cNvPr id="13" name="Ink 12">
                  <a:extLst>
                    <a:ext uri="{FF2B5EF4-FFF2-40B4-BE49-F238E27FC236}">
                      <a16:creationId xmlns:a16="http://schemas.microsoft.com/office/drawing/2014/main" id="{4BD49B98-B897-B500-A74A-269D52FF2840}"/>
                    </a:ext>
                  </a:extLst>
                </p:cNvPr>
                <p:cNvPicPr/>
                <p:nvPr/>
              </p:nvPicPr>
              <p:blipFill>
                <a:blip r:embed="rId14"/>
                <a:stretch>
                  <a:fillRect/>
                </a:stretch>
              </p:blipFill>
              <p:spPr>
                <a:xfrm>
                  <a:off x="3480015" y="3887265"/>
                  <a:ext cx="3297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22B26663-9ADB-CC7B-6A10-A2D460190A0A}"/>
                    </a:ext>
                  </a:extLst>
                </p14:cNvPr>
                <p14:cNvContentPartPr/>
                <p14:nvPr/>
              </p14:nvContentPartPr>
              <p14:xfrm>
                <a:off x="3676575" y="4152585"/>
                <a:ext cx="360" cy="17640"/>
              </p14:xfrm>
            </p:contentPart>
          </mc:Choice>
          <mc:Fallback>
            <p:pic>
              <p:nvPicPr>
                <p:cNvPr id="14" name="Ink 13">
                  <a:extLst>
                    <a:ext uri="{FF2B5EF4-FFF2-40B4-BE49-F238E27FC236}">
                      <a16:creationId xmlns:a16="http://schemas.microsoft.com/office/drawing/2014/main" id="{22B26663-9ADB-CC7B-6A10-A2D460190A0A}"/>
                    </a:ext>
                  </a:extLst>
                </p:cNvPr>
                <p:cNvPicPr/>
                <p:nvPr/>
              </p:nvPicPr>
              <p:blipFill>
                <a:blip r:embed="rId16"/>
                <a:stretch>
                  <a:fillRect/>
                </a:stretch>
              </p:blipFill>
              <p:spPr>
                <a:xfrm>
                  <a:off x="3670455" y="4146465"/>
                  <a:ext cx="126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3B1ED42D-255D-F5E9-4CA4-2889CCE3AA06}"/>
                    </a:ext>
                  </a:extLst>
                </p14:cNvPr>
                <p14:cNvContentPartPr/>
                <p14:nvPr/>
              </p14:nvContentPartPr>
              <p14:xfrm>
                <a:off x="3508815" y="4061145"/>
                <a:ext cx="139680" cy="162000"/>
              </p14:xfrm>
            </p:contentPart>
          </mc:Choice>
          <mc:Fallback>
            <p:pic>
              <p:nvPicPr>
                <p:cNvPr id="19" name="Ink 18">
                  <a:extLst>
                    <a:ext uri="{FF2B5EF4-FFF2-40B4-BE49-F238E27FC236}">
                      <a16:creationId xmlns:a16="http://schemas.microsoft.com/office/drawing/2014/main" id="{3B1ED42D-255D-F5E9-4CA4-2889CCE3AA06}"/>
                    </a:ext>
                  </a:extLst>
                </p:cNvPr>
                <p:cNvPicPr/>
                <p:nvPr/>
              </p:nvPicPr>
              <p:blipFill>
                <a:blip r:embed="rId18"/>
                <a:stretch>
                  <a:fillRect/>
                </a:stretch>
              </p:blipFill>
              <p:spPr>
                <a:xfrm>
                  <a:off x="3502695" y="4055025"/>
                  <a:ext cx="1519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66AB0319-F421-DD62-D421-CEBC03C6A409}"/>
                    </a:ext>
                  </a:extLst>
                </p14:cNvPr>
                <p14:cNvContentPartPr/>
                <p14:nvPr/>
              </p14:nvContentPartPr>
              <p14:xfrm>
                <a:off x="3445455" y="4029105"/>
                <a:ext cx="88920" cy="225720"/>
              </p14:xfrm>
            </p:contentPart>
          </mc:Choice>
          <mc:Fallback>
            <p:pic>
              <p:nvPicPr>
                <p:cNvPr id="21" name="Ink 20">
                  <a:extLst>
                    <a:ext uri="{FF2B5EF4-FFF2-40B4-BE49-F238E27FC236}">
                      <a16:creationId xmlns:a16="http://schemas.microsoft.com/office/drawing/2014/main" id="{66AB0319-F421-DD62-D421-CEBC03C6A409}"/>
                    </a:ext>
                  </a:extLst>
                </p:cNvPr>
                <p:cNvPicPr/>
                <p:nvPr/>
              </p:nvPicPr>
              <p:blipFill>
                <a:blip r:embed="rId20"/>
                <a:stretch>
                  <a:fillRect/>
                </a:stretch>
              </p:blipFill>
              <p:spPr>
                <a:xfrm>
                  <a:off x="3439335" y="4022985"/>
                  <a:ext cx="1011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2" name="Ink 21">
                  <a:extLst>
                    <a:ext uri="{FF2B5EF4-FFF2-40B4-BE49-F238E27FC236}">
                      <a16:creationId xmlns:a16="http://schemas.microsoft.com/office/drawing/2014/main" id="{E92335BC-8A13-77EF-7892-C9F7E9644FD5}"/>
                    </a:ext>
                  </a:extLst>
                </p14:cNvPr>
                <p14:cNvContentPartPr/>
                <p14:nvPr/>
              </p14:nvContentPartPr>
              <p14:xfrm>
                <a:off x="3543375" y="4191105"/>
                <a:ext cx="360" cy="360"/>
              </p14:xfrm>
            </p:contentPart>
          </mc:Choice>
          <mc:Fallback>
            <p:pic>
              <p:nvPicPr>
                <p:cNvPr id="22" name="Ink 21">
                  <a:extLst>
                    <a:ext uri="{FF2B5EF4-FFF2-40B4-BE49-F238E27FC236}">
                      <a16:creationId xmlns:a16="http://schemas.microsoft.com/office/drawing/2014/main" id="{E92335BC-8A13-77EF-7892-C9F7E9644FD5}"/>
                    </a:ext>
                  </a:extLst>
                </p:cNvPr>
                <p:cNvPicPr/>
                <p:nvPr/>
              </p:nvPicPr>
              <p:blipFill>
                <a:blip r:embed="rId6"/>
                <a:stretch>
                  <a:fillRect/>
                </a:stretch>
              </p:blipFill>
              <p:spPr>
                <a:xfrm>
                  <a:off x="3537255" y="418498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3" name="Ink 22">
                  <a:extLst>
                    <a:ext uri="{FF2B5EF4-FFF2-40B4-BE49-F238E27FC236}">
                      <a16:creationId xmlns:a16="http://schemas.microsoft.com/office/drawing/2014/main" id="{04F475C9-59EB-8DE6-81E1-F6C1EBDF84ED}"/>
                    </a:ext>
                  </a:extLst>
                </p14:cNvPr>
                <p14:cNvContentPartPr/>
                <p14:nvPr/>
              </p14:nvContentPartPr>
              <p14:xfrm>
                <a:off x="3543375" y="4191105"/>
                <a:ext cx="360" cy="360"/>
              </p14:xfrm>
            </p:contentPart>
          </mc:Choice>
          <mc:Fallback>
            <p:pic>
              <p:nvPicPr>
                <p:cNvPr id="23" name="Ink 22">
                  <a:extLst>
                    <a:ext uri="{FF2B5EF4-FFF2-40B4-BE49-F238E27FC236}">
                      <a16:creationId xmlns:a16="http://schemas.microsoft.com/office/drawing/2014/main" id="{04F475C9-59EB-8DE6-81E1-F6C1EBDF84ED}"/>
                    </a:ext>
                  </a:extLst>
                </p:cNvPr>
                <p:cNvPicPr/>
                <p:nvPr/>
              </p:nvPicPr>
              <p:blipFill>
                <a:blip r:embed="rId6"/>
                <a:stretch>
                  <a:fillRect/>
                </a:stretch>
              </p:blipFill>
              <p:spPr>
                <a:xfrm>
                  <a:off x="3537255" y="418498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4" name="Ink 23">
                  <a:extLst>
                    <a:ext uri="{FF2B5EF4-FFF2-40B4-BE49-F238E27FC236}">
                      <a16:creationId xmlns:a16="http://schemas.microsoft.com/office/drawing/2014/main" id="{54043DFA-1456-C6EE-3716-2AACBA2744AF}"/>
                    </a:ext>
                  </a:extLst>
                </p14:cNvPr>
                <p14:cNvContentPartPr/>
                <p14:nvPr/>
              </p14:nvContentPartPr>
              <p14:xfrm>
                <a:off x="3543375" y="4171665"/>
                <a:ext cx="360" cy="360"/>
              </p14:xfrm>
            </p:contentPart>
          </mc:Choice>
          <mc:Fallback>
            <p:pic>
              <p:nvPicPr>
                <p:cNvPr id="24" name="Ink 23">
                  <a:extLst>
                    <a:ext uri="{FF2B5EF4-FFF2-40B4-BE49-F238E27FC236}">
                      <a16:creationId xmlns:a16="http://schemas.microsoft.com/office/drawing/2014/main" id="{54043DFA-1456-C6EE-3716-2AACBA2744AF}"/>
                    </a:ext>
                  </a:extLst>
                </p:cNvPr>
                <p:cNvPicPr/>
                <p:nvPr/>
              </p:nvPicPr>
              <p:blipFill>
                <a:blip r:embed="rId6"/>
                <a:stretch>
                  <a:fillRect/>
                </a:stretch>
              </p:blipFill>
              <p:spPr>
                <a:xfrm>
                  <a:off x="3537255" y="416554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5" name="Ink 24">
                  <a:extLst>
                    <a:ext uri="{FF2B5EF4-FFF2-40B4-BE49-F238E27FC236}">
                      <a16:creationId xmlns:a16="http://schemas.microsoft.com/office/drawing/2014/main" id="{B38E3D8C-11DA-C0B6-4208-963DD45A3B07}"/>
                    </a:ext>
                  </a:extLst>
                </p14:cNvPr>
                <p14:cNvContentPartPr/>
                <p14:nvPr/>
              </p14:nvContentPartPr>
              <p14:xfrm>
                <a:off x="3543375" y="4171665"/>
                <a:ext cx="360" cy="360"/>
              </p14:xfrm>
            </p:contentPart>
          </mc:Choice>
          <mc:Fallback>
            <p:pic>
              <p:nvPicPr>
                <p:cNvPr id="25" name="Ink 24">
                  <a:extLst>
                    <a:ext uri="{FF2B5EF4-FFF2-40B4-BE49-F238E27FC236}">
                      <a16:creationId xmlns:a16="http://schemas.microsoft.com/office/drawing/2014/main" id="{B38E3D8C-11DA-C0B6-4208-963DD45A3B07}"/>
                    </a:ext>
                  </a:extLst>
                </p:cNvPr>
                <p:cNvPicPr/>
                <p:nvPr/>
              </p:nvPicPr>
              <p:blipFill>
                <a:blip r:embed="rId6"/>
                <a:stretch>
                  <a:fillRect/>
                </a:stretch>
              </p:blipFill>
              <p:spPr>
                <a:xfrm>
                  <a:off x="3537255" y="416554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6" name="Ink 25">
                  <a:extLst>
                    <a:ext uri="{FF2B5EF4-FFF2-40B4-BE49-F238E27FC236}">
                      <a16:creationId xmlns:a16="http://schemas.microsoft.com/office/drawing/2014/main" id="{4664A781-5949-4A49-9226-2187FEF3E315}"/>
                    </a:ext>
                  </a:extLst>
                </p14:cNvPr>
                <p14:cNvContentPartPr/>
                <p14:nvPr/>
              </p14:nvContentPartPr>
              <p14:xfrm>
                <a:off x="3543375" y="4171665"/>
                <a:ext cx="360" cy="360"/>
              </p14:xfrm>
            </p:contentPart>
          </mc:Choice>
          <mc:Fallback>
            <p:pic>
              <p:nvPicPr>
                <p:cNvPr id="26" name="Ink 25">
                  <a:extLst>
                    <a:ext uri="{FF2B5EF4-FFF2-40B4-BE49-F238E27FC236}">
                      <a16:creationId xmlns:a16="http://schemas.microsoft.com/office/drawing/2014/main" id="{4664A781-5949-4A49-9226-2187FEF3E315}"/>
                    </a:ext>
                  </a:extLst>
                </p:cNvPr>
                <p:cNvPicPr/>
                <p:nvPr/>
              </p:nvPicPr>
              <p:blipFill>
                <a:blip r:embed="rId6"/>
                <a:stretch>
                  <a:fillRect/>
                </a:stretch>
              </p:blipFill>
              <p:spPr>
                <a:xfrm>
                  <a:off x="3537255" y="416554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9" name="Ink 28">
                  <a:extLst>
                    <a:ext uri="{FF2B5EF4-FFF2-40B4-BE49-F238E27FC236}">
                      <a16:creationId xmlns:a16="http://schemas.microsoft.com/office/drawing/2014/main" id="{24E7187D-FC59-B195-FF19-46599997B36F}"/>
                    </a:ext>
                  </a:extLst>
                </p14:cNvPr>
                <p14:cNvContentPartPr/>
                <p14:nvPr/>
              </p14:nvContentPartPr>
              <p14:xfrm>
                <a:off x="3476775" y="4114425"/>
                <a:ext cx="360" cy="360"/>
              </p14:xfrm>
            </p:contentPart>
          </mc:Choice>
          <mc:Fallback>
            <p:pic>
              <p:nvPicPr>
                <p:cNvPr id="29" name="Ink 28">
                  <a:extLst>
                    <a:ext uri="{FF2B5EF4-FFF2-40B4-BE49-F238E27FC236}">
                      <a16:creationId xmlns:a16="http://schemas.microsoft.com/office/drawing/2014/main" id="{24E7187D-FC59-B195-FF19-46599997B36F}"/>
                    </a:ext>
                  </a:extLst>
                </p:cNvPr>
                <p:cNvPicPr/>
                <p:nvPr/>
              </p:nvPicPr>
              <p:blipFill>
                <a:blip r:embed="rId27"/>
                <a:stretch>
                  <a:fillRect/>
                </a:stretch>
              </p:blipFill>
              <p:spPr>
                <a:xfrm>
                  <a:off x="3458775" y="409678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0" name="Ink 29">
                  <a:extLst>
                    <a:ext uri="{FF2B5EF4-FFF2-40B4-BE49-F238E27FC236}">
                      <a16:creationId xmlns:a16="http://schemas.microsoft.com/office/drawing/2014/main" id="{0D348910-1C4D-551D-A274-3E24E5628220}"/>
                    </a:ext>
                  </a:extLst>
                </p14:cNvPr>
                <p14:cNvContentPartPr/>
                <p14:nvPr/>
              </p14:nvContentPartPr>
              <p14:xfrm>
                <a:off x="3495495" y="4114425"/>
                <a:ext cx="360" cy="360"/>
              </p14:xfrm>
            </p:contentPart>
          </mc:Choice>
          <mc:Fallback>
            <p:pic>
              <p:nvPicPr>
                <p:cNvPr id="30" name="Ink 29">
                  <a:extLst>
                    <a:ext uri="{FF2B5EF4-FFF2-40B4-BE49-F238E27FC236}">
                      <a16:creationId xmlns:a16="http://schemas.microsoft.com/office/drawing/2014/main" id="{0D348910-1C4D-551D-A274-3E24E5628220}"/>
                    </a:ext>
                  </a:extLst>
                </p:cNvPr>
                <p:cNvPicPr/>
                <p:nvPr/>
              </p:nvPicPr>
              <p:blipFill>
                <a:blip r:embed="rId27"/>
                <a:stretch>
                  <a:fillRect/>
                </a:stretch>
              </p:blipFill>
              <p:spPr>
                <a:xfrm>
                  <a:off x="3477855" y="409678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14B88CAC-89BE-7E40-CA55-CB43C357E0BC}"/>
                    </a:ext>
                  </a:extLst>
                </p14:cNvPr>
                <p14:cNvContentPartPr/>
                <p14:nvPr/>
              </p14:nvContentPartPr>
              <p14:xfrm>
                <a:off x="3495495" y="4124505"/>
                <a:ext cx="360" cy="3600"/>
              </p14:xfrm>
            </p:contentPart>
          </mc:Choice>
          <mc:Fallback>
            <p:pic>
              <p:nvPicPr>
                <p:cNvPr id="31" name="Ink 30">
                  <a:extLst>
                    <a:ext uri="{FF2B5EF4-FFF2-40B4-BE49-F238E27FC236}">
                      <a16:creationId xmlns:a16="http://schemas.microsoft.com/office/drawing/2014/main" id="{14B88CAC-89BE-7E40-CA55-CB43C357E0BC}"/>
                    </a:ext>
                  </a:extLst>
                </p:cNvPr>
                <p:cNvPicPr/>
                <p:nvPr/>
              </p:nvPicPr>
              <p:blipFill>
                <a:blip r:embed="rId30"/>
                <a:stretch>
                  <a:fillRect/>
                </a:stretch>
              </p:blipFill>
              <p:spPr>
                <a:xfrm>
                  <a:off x="3477855" y="4106505"/>
                  <a:ext cx="360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2" name="Ink 31">
                  <a:extLst>
                    <a:ext uri="{FF2B5EF4-FFF2-40B4-BE49-F238E27FC236}">
                      <a16:creationId xmlns:a16="http://schemas.microsoft.com/office/drawing/2014/main" id="{B4DA08BE-85FB-0BB0-68E7-983442581BFE}"/>
                    </a:ext>
                  </a:extLst>
                </p14:cNvPr>
                <p14:cNvContentPartPr/>
                <p14:nvPr/>
              </p14:nvContentPartPr>
              <p14:xfrm>
                <a:off x="3495495" y="4143225"/>
                <a:ext cx="360" cy="360"/>
              </p14:xfrm>
            </p:contentPart>
          </mc:Choice>
          <mc:Fallback>
            <p:pic>
              <p:nvPicPr>
                <p:cNvPr id="32" name="Ink 31">
                  <a:extLst>
                    <a:ext uri="{FF2B5EF4-FFF2-40B4-BE49-F238E27FC236}">
                      <a16:creationId xmlns:a16="http://schemas.microsoft.com/office/drawing/2014/main" id="{B4DA08BE-85FB-0BB0-68E7-983442581BFE}"/>
                    </a:ext>
                  </a:extLst>
                </p:cNvPr>
                <p:cNvPicPr/>
                <p:nvPr/>
              </p:nvPicPr>
              <p:blipFill>
                <a:blip r:embed="rId27"/>
                <a:stretch>
                  <a:fillRect/>
                </a:stretch>
              </p:blipFill>
              <p:spPr>
                <a:xfrm>
                  <a:off x="3477855" y="412558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3" name="Ink 32">
                  <a:extLst>
                    <a:ext uri="{FF2B5EF4-FFF2-40B4-BE49-F238E27FC236}">
                      <a16:creationId xmlns:a16="http://schemas.microsoft.com/office/drawing/2014/main" id="{FADCA86D-92AB-7530-0834-1900B43F661F}"/>
                    </a:ext>
                  </a:extLst>
                </p14:cNvPr>
                <p14:cNvContentPartPr/>
                <p14:nvPr/>
              </p14:nvContentPartPr>
              <p14:xfrm>
                <a:off x="3495495" y="4143225"/>
                <a:ext cx="360" cy="360"/>
              </p14:xfrm>
            </p:contentPart>
          </mc:Choice>
          <mc:Fallback>
            <p:pic>
              <p:nvPicPr>
                <p:cNvPr id="33" name="Ink 32">
                  <a:extLst>
                    <a:ext uri="{FF2B5EF4-FFF2-40B4-BE49-F238E27FC236}">
                      <a16:creationId xmlns:a16="http://schemas.microsoft.com/office/drawing/2014/main" id="{FADCA86D-92AB-7530-0834-1900B43F661F}"/>
                    </a:ext>
                  </a:extLst>
                </p:cNvPr>
                <p:cNvPicPr/>
                <p:nvPr/>
              </p:nvPicPr>
              <p:blipFill>
                <a:blip r:embed="rId27"/>
                <a:stretch>
                  <a:fillRect/>
                </a:stretch>
              </p:blipFill>
              <p:spPr>
                <a:xfrm>
                  <a:off x="3477855" y="412558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4" name="Ink 33">
                  <a:extLst>
                    <a:ext uri="{FF2B5EF4-FFF2-40B4-BE49-F238E27FC236}">
                      <a16:creationId xmlns:a16="http://schemas.microsoft.com/office/drawing/2014/main" id="{8BE95C12-CF2A-401C-89A2-FABF3A8B77B1}"/>
                    </a:ext>
                  </a:extLst>
                </p14:cNvPr>
                <p14:cNvContentPartPr/>
                <p14:nvPr/>
              </p14:nvContentPartPr>
              <p14:xfrm>
                <a:off x="3495495" y="4143225"/>
                <a:ext cx="360" cy="360"/>
              </p14:xfrm>
            </p:contentPart>
          </mc:Choice>
          <mc:Fallback>
            <p:pic>
              <p:nvPicPr>
                <p:cNvPr id="34" name="Ink 33">
                  <a:extLst>
                    <a:ext uri="{FF2B5EF4-FFF2-40B4-BE49-F238E27FC236}">
                      <a16:creationId xmlns:a16="http://schemas.microsoft.com/office/drawing/2014/main" id="{8BE95C12-CF2A-401C-89A2-FABF3A8B77B1}"/>
                    </a:ext>
                  </a:extLst>
                </p:cNvPr>
                <p:cNvPicPr/>
                <p:nvPr/>
              </p:nvPicPr>
              <p:blipFill>
                <a:blip r:embed="rId27"/>
                <a:stretch>
                  <a:fillRect/>
                </a:stretch>
              </p:blipFill>
              <p:spPr>
                <a:xfrm>
                  <a:off x="3477855" y="412558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5" name="Ink 34">
                  <a:extLst>
                    <a:ext uri="{FF2B5EF4-FFF2-40B4-BE49-F238E27FC236}">
                      <a16:creationId xmlns:a16="http://schemas.microsoft.com/office/drawing/2014/main" id="{E0CA70C4-0EFD-14E4-D66F-59B69E619EDE}"/>
                    </a:ext>
                  </a:extLst>
                </p14:cNvPr>
                <p14:cNvContentPartPr/>
                <p14:nvPr/>
              </p14:nvContentPartPr>
              <p14:xfrm>
                <a:off x="3495495" y="4162305"/>
                <a:ext cx="360" cy="1800"/>
              </p14:xfrm>
            </p:contentPart>
          </mc:Choice>
          <mc:Fallback>
            <p:pic>
              <p:nvPicPr>
                <p:cNvPr id="35" name="Ink 34">
                  <a:extLst>
                    <a:ext uri="{FF2B5EF4-FFF2-40B4-BE49-F238E27FC236}">
                      <a16:creationId xmlns:a16="http://schemas.microsoft.com/office/drawing/2014/main" id="{E0CA70C4-0EFD-14E4-D66F-59B69E619EDE}"/>
                    </a:ext>
                  </a:extLst>
                </p:cNvPr>
                <p:cNvPicPr/>
                <p:nvPr/>
              </p:nvPicPr>
              <p:blipFill>
                <a:blip r:embed="rId35"/>
                <a:stretch>
                  <a:fillRect/>
                </a:stretch>
              </p:blipFill>
              <p:spPr>
                <a:xfrm>
                  <a:off x="3477855" y="4144305"/>
                  <a:ext cx="360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6" name="Ink 35">
                  <a:extLst>
                    <a:ext uri="{FF2B5EF4-FFF2-40B4-BE49-F238E27FC236}">
                      <a16:creationId xmlns:a16="http://schemas.microsoft.com/office/drawing/2014/main" id="{918C47D1-4EDE-B97B-F4D6-E2A80AF1F90F}"/>
                    </a:ext>
                  </a:extLst>
                </p14:cNvPr>
                <p14:cNvContentPartPr/>
                <p14:nvPr/>
              </p14:nvContentPartPr>
              <p14:xfrm>
                <a:off x="3495495" y="4171665"/>
                <a:ext cx="360" cy="360"/>
              </p14:xfrm>
            </p:contentPart>
          </mc:Choice>
          <mc:Fallback>
            <p:pic>
              <p:nvPicPr>
                <p:cNvPr id="36" name="Ink 35">
                  <a:extLst>
                    <a:ext uri="{FF2B5EF4-FFF2-40B4-BE49-F238E27FC236}">
                      <a16:creationId xmlns:a16="http://schemas.microsoft.com/office/drawing/2014/main" id="{918C47D1-4EDE-B97B-F4D6-E2A80AF1F90F}"/>
                    </a:ext>
                  </a:extLst>
                </p:cNvPr>
                <p:cNvPicPr/>
                <p:nvPr/>
              </p:nvPicPr>
              <p:blipFill>
                <a:blip r:embed="rId27"/>
                <a:stretch>
                  <a:fillRect/>
                </a:stretch>
              </p:blipFill>
              <p:spPr>
                <a:xfrm>
                  <a:off x="3477855" y="415366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Ink 36">
                  <a:extLst>
                    <a:ext uri="{FF2B5EF4-FFF2-40B4-BE49-F238E27FC236}">
                      <a16:creationId xmlns:a16="http://schemas.microsoft.com/office/drawing/2014/main" id="{88026C50-1485-B2B6-F8C5-A771601BCEF9}"/>
                    </a:ext>
                  </a:extLst>
                </p14:cNvPr>
                <p14:cNvContentPartPr/>
                <p14:nvPr/>
              </p14:nvContentPartPr>
              <p14:xfrm>
                <a:off x="3495495" y="4171665"/>
                <a:ext cx="360" cy="360"/>
              </p14:xfrm>
            </p:contentPart>
          </mc:Choice>
          <mc:Fallback>
            <p:pic>
              <p:nvPicPr>
                <p:cNvPr id="37" name="Ink 36">
                  <a:extLst>
                    <a:ext uri="{FF2B5EF4-FFF2-40B4-BE49-F238E27FC236}">
                      <a16:creationId xmlns:a16="http://schemas.microsoft.com/office/drawing/2014/main" id="{88026C50-1485-B2B6-F8C5-A771601BCEF9}"/>
                    </a:ext>
                  </a:extLst>
                </p:cNvPr>
                <p:cNvPicPr/>
                <p:nvPr/>
              </p:nvPicPr>
              <p:blipFill>
                <a:blip r:embed="rId27"/>
                <a:stretch>
                  <a:fillRect/>
                </a:stretch>
              </p:blipFill>
              <p:spPr>
                <a:xfrm>
                  <a:off x="3477855" y="415366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8" name="Ink 37">
                  <a:extLst>
                    <a:ext uri="{FF2B5EF4-FFF2-40B4-BE49-F238E27FC236}">
                      <a16:creationId xmlns:a16="http://schemas.microsoft.com/office/drawing/2014/main" id="{60D50506-0599-E793-13EF-0031E92A6A7E}"/>
                    </a:ext>
                  </a:extLst>
                </p14:cNvPr>
                <p14:cNvContentPartPr/>
                <p14:nvPr/>
              </p14:nvContentPartPr>
              <p14:xfrm>
                <a:off x="3495495" y="4156905"/>
                <a:ext cx="360" cy="5760"/>
              </p14:xfrm>
            </p:contentPart>
          </mc:Choice>
          <mc:Fallback>
            <p:pic>
              <p:nvPicPr>
                <p:cNvPr id="38" name="Ink 37">
                  <a:extLst>
                    <a:ext uri="{FF2B5EF4-FFF2-40B4-BE49-F238E27FC236}">
                      <a16:creationId xmlns:a16="http://schemas.microsoft.com/office/drawing/2014/main" id="{60D50506-0599-E793-13EF-0031E92A6A7E}"/>
                    </a:ext>
                  </a:extLst>
                </p:cNvPr>
                <p:cNvPicPr/>
                <p:nvPr/>
              </p:nvPicPr>
              <p:blipFill>
                <a:blip r:embed="rId30"/>
                <a:stretch>
                  <a:fillRect/>
                </a:stretch>
              </p:blipFill>
              <p:spPr>
                <a:xfrm>
                  <a:off x="3477855" y="4138905"/>
                  <a:ext cx="360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9" name="Ink 38">
                  <a:extLst>
                    <a:ext uri="{FF2B5EF4-FFF2-40B4-BE49-F238E27FC236}">
                      <a16:creationId xmlns:a16="http://schemas.microsoft.com/office/drawing/2014/main" id="{04802E86-92B0-8F7A-10E8-858576081786}"/>
                    </a:ext>
                  </a:extLst>
                </p14:cNvPr>
                <p14:cNvContentPartPr/>
                <p14:nvPr/>
              </p14:nvContentPartPr>
              <p14:xfrm>
                <a:off x="3495495" y="4114425"/>
                <a:ext cx="360" cy="360"/>
              </p14:xfrm>
            </p:contentPart>
          </mc:Choice>
          <mc:Fallback>
            <p:pic>
              <p:nvPicPr>
                <p:cNvPr id="39" name="Ink 38">
                  <a:extLst>
                    <a:ext uri="{FF2B5EF4-FFF2-40B4-BE49-F238E27FC236}">
                      <a16:creationId xmlns:a16="http://schemas.microsoft.com/office/drawing/2014/main" id="{04802E86-92B0-8F7A-10E8-858576081786}"/>
                    </a:ext>
                  </a:extLst>
                </p:cNvPr>
                <p:cNvPicPr/>
                <p:nvPr/>
              </p:nvPicPr>
              <p:blipFill>
                <a:blip r:embed="rId27"/>
                <a:stretch>
                  <a:fillRect/>
                </a:stretch>
              </p:blipFill>
              <p:spPr>
                <a:xfrm>
                  <a:off x="3477855" y="409678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0" name="Ink 39">
                  <a:extLst>
                    <a:ext uri="{FF2B5EF4-FFF2-40B4-BE49-F238E27FC236}">
                      <a16:creationId xmlns:a16="http://schemas.microsoft.com/office/drawing/2014/main" id="{64D67678-0FF9-8F21-3A8F-E0BC4B8C354F}"/>
                    </a:ext>
                  </a:extLst>
                </p14:cNvPr>
                <p14:cNvContentPartPr/>
                <p14:nvPr/>
              </p14:nvContentPartPr>
              <p14:xfrm>
                <a:off x="3504855" y="4085985"/>
                <a:ext cx="360" cy="360"/>
              </p14:xfrm>
            </p:contentPart>
          </mc:Choice>
          <mc:Fallback>
            <p:pic>
              <p:nvPicPr>
                <p:cNvPr id="40" name="Ink 39">
                  <a:extLst>
                    <a:ext uri="{FF2B5EF4-FFF2-40B4-BE49-F238E27FC236}">
                      <a16:creationId xmlns:a16="http://schemas.microsoft.com/office/drawing/2014/main" id="{64D67678-0FF9-8F21-3A8F-E0BC4B8C354F}"/>
                    </a:ext>
                  </a:extLst>
                </p:cNvPr>
                <p:cNvPicPr/>
                <p:nvPr/>
              </p:nvPicPr>
              <p:blipFill>
                <a:blip r:embed="rId27"/>
                <a:stretch>
                  <a:fillRect/>
                </a:stretch>
              </p:blipFill>
              <p:spPr>
                <a:xfrm>
                  <a:off x="3487215" y="406834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1" name="Ink 40">
                  <a:extLst>
                    <a:ext uri="{FF2B5EF4-FFF2-40B4-BE49-F238E27FC236}">
                      <a16:creationId xmlns:a16="http://schemas.microsoft.com/office/drawing/2014/main" id="{2273264A-2775-1425-0CFB-96CD5062AC9B}"/>
                    </a:ext>
                  </a:extLst>
                </p14:cNvPr>
                <p14:cNvContentPartPr/>
                <p14:nvPr/>
              </p14:nvContentPartPr>
              <p14:xfrm>
                <a:off x="3504855" y="4085985"/>
                <a:ext cx="360" cy="360"/>
              </p14:xfrm>
            </p:contentPart>
          </mc:Choice>
          <mc:Fallback>
            <p:pic>
              <p:nvPicPr>
                <p:cNvPr id="41" name="Ink 40">
                  <a:extLst>
                    <a:ext uri="{FF2B5EF4-FFF2-40B4-BE49-F238E27FC236}">
                      <a16:creationId xmlns:a16="http://schemas.microsoft.com/office/drawing/2014/main" id="{2273264A-2775-1425-0CFB-96CD5062AC9B}"/>
                    </a:ext>
                  </a:extLst>
                </p:cNvPr>
                <p:cNvPicPr/>
                <p:nvPr/>
              </p:nvPicPr>
              <p:blipFill>
                <a:blip r:embed="rId27"/>
                <a:stretch>
                  <a:fillRect/>
                </a:stretch>
              </p:blipFill>
              <p:spPr>
                <a:xfrm>
                  <a:off x="3487215" y="406834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2" name="Ink 41">
                  <a:extLst>
                    <a:ext uri="{FF2B5EF4-FFF2-40B4-BE49-F238E27FC236}">
                      <a16:creationId xmlns:a16="http://schemas.microsoft.com/office/drawing/2014/main" id="{A2254AEB-F394-6C5D-E4C3-9C86CFCEA1C2}"/>
                    </a:ext>
                  </a:extLst>
                </p14:cNvPr>
                <p14:cNvContentPartPr/>
                <p14:nvPr/>
              </p14:nvContentPartPr>
              <p14:xfrm>
                <a:off x="3504855" y="4085985"/>
                <a:ext cx="360" cy="360"/>
              </p14:xfrm>
            </p:contentPart>
          </mc:Choice>
          <mc:Fallback>
            <p:pic>
              <p:nvPicPr>
                <p:cNvPr id="42" name="Ink 41">
                  <a:extLst>
                    <a:ext uri="{FF2B5EF4-FFF2-40B4-BE49-F238E27FC236}">
                      <a16:creationId xmlns:a16="http://schemas.microsoft.com/office/drawing/2014/main" id="{A2254AEB-F394-6C5D-E4C3-9C86CFCEA1C2}"/>
                    </a:ext>
                  </a:extLst>
                </p:cNvPr>
                <p:cNvPicPr/>
                <p:nvPr/>
              </p:nvPicPr>
              <p:blipFill>
                <a:blip r:embed="rId27"/>
                <a:stretch>
                  <a:fillRect/>
                </a:stretch>
              </p:blipFill>
              <p:spPr>
                <a:xfrm>
                  <a:off x="3487215" y="406834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3" name="Ink 42">
                  <a:extLst>
                    <a:ext uri="{FF2B5EF4-FFF2-40B4-BE49-F238E27FC236}">
                      <a16:creationId xmlns:a16="http://schemas.microsoft.com/office/drawing/2014/main" id="{60AE5462-679D-0792-37A4-8ACC4142206B}"/>
                    </a:ext>
                  </a:extLst>
                </p14:cNvPr>
                <p14:cNvContentPartPr/>
                <p14:nvPr/>
              </p14:nvContentPartPr>
              <p14:xfrm>
                <a:off x="3514575" y="4029105"/>
                <a:ext cx="360" cy="360"/>
              </p14:xfrm>
            </p:contentPart>
          </mc:Choice>
          <mc:Fallback>
            <p:pic>
              <p:nvPicPr>
                <p:cNvPr id="43" name="Ink 42">
                  <a:extLst>
                    <a:ext uri="{FF2B5EF4-FFF2-40B4-BE49-F238E27FC236}">
                      <a16:creationId xmlns:a16="http://schemas.microsoft.com/office/drawing/2014/main" id="{60AE5462-679D-0792-37A4-8ACC4142206B}"/>
                    </a:ext>
                  </a:extLst>
                </p:cNvPr>
                <p:cNvPicPr/>
                <p:nvPr/>
              </p:nvPicPr>
              <p:blipFill>
                <a:blip r:embed="rId27"/>
                <a:stretch>
                  <a:fillRect/>
                </a:stretch>
              </p:blipFill>
              <p:spPr>
                <a:xfrm>
                  <a:off x="3496575" y="401110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4" name="Ink 43">
                  <a:extLst>
                    <a:ext uri="{FF2B5EF4-FFF2-40B4-BE49-F238E27FC236}">
                      <a16:creationId xmlns:a16="http://schemas.microsoft.com/office/drawing/2014/main" id="{7C800748-9EF1-CA7E-F36D-2894CD67E128}"/>
                    </a:ext>
                  </a:extLst>
                </p14:cNvPr>
                <p14:cNvContentPartPr/>
                <p14:nvPr/>
              </p14:nvContentPartPr>
              <p14:xfrm>
                <a:off x="3495495" y="3905265"/>
                <a:ext cx="360" cy="360"/>
              </p14:xfrm>
            </p:contentPart>
          </mc:Choice>
          <mc:Fallback>
            <p:pic>
              <p:nvPicPr>
                <p:cNvPr id="44" name="Ink 43">
                  <a:extLst>
                    <a:ext uri="{FF2B5EF4-FFF2-40B4-BE49-F238E27FC236}">
                      <a16:creationId xmlns:a16="http://schemas.microsoft.com/office/drawing/2014/main" id="{7C800748-9EF1-CA7E-F36D-2894CD67E128}"/>
                    </a:ext>
                  </a:extLst>
                </p:cNvPr>
                <p:cNvPicPr/>
                <p:nvPr/>
              </p:nvPicPr>
              <p:blipFill>
                <a:blip r:embed="rId27"/>
                <a:stretch>
                  <a:fillRect/>
                </a:stretch>
              </p:blipFill>
              <p:spPr>
                <a:xfrm>
                  <a:off x="3477855" y="388726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5" name="Ink 44">
                  <a:extLst>
                    <a:ext uri="{FF2B5EF4-FFF2-40B4-BE49-F238E27FC236}">
                      <a16:creationId xmlns:a16="http://schemas.microsoft.com/office/drawing/2014/main" id="{321A2805-E5E1-04A6-516D-7BE257B7EB76}"/>
                    </a:ext>
                  </a:extLst>
                </p14:cNvPr>
                <p14:cNvContentPartPr/>
                <p14:nvPr/>
              </p14:nvContentPartPr>
              <p14:xfrm>
                <a:off x="3495495" y="3905265"/>
                <a:ext cx="360" cy="360"/>
              </p14:xfrm>
            </p:contentPart>
          </mc:Choice>
          <mc:Fallback>
            <p:pic>
              <p:nvPicPr>
                <p:cNvPr id="45" name="Ink 44">
                  <a:extLst>
                    <a:ext uri="{FF2B5EF4-FFF2-40B4-BE49-F238E27FC236}">
                      <a16:creationId xmlns:a16="http://schemas.microsoft.com/office/drawing/2014/main" id="{321A2805-E5E1-04A6-516D-7BE257B7EB76}"/>
                    </a:ext>
                  </a:extLst>
                </p:cNvPr>
                <p:cNvPicPr/>
                <p:nvPr/>
              </p:nvPicPr>
              <p:blipFill>
                <a:blip r:embed="rId27"/>
                <a:stretch>
                  <a:fillRect/>
                </a:stretch>
              </p:blipFill>
              <p:spPr>
                <a:xfrm>
                  <a:off x="3477855" y="388726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6" name="Ink 45">
                  <a:extLst>
                    <a:ext uri="{FF2B5EF4-FFF2-40B4-BE49-F238E27FC236}">
                      <a16:creationId xmlns:a16="http://schemas.microsoft.com/office/drawing/2014/main" id="{60EA8F4A-2543-99F7-7469-965AC5653131}"/>
                    </a:ext>
                  </a:extLst>
                </p14:cNvPr>
                <p14:cNvContentPartPr/>
                <p14:nvPr/>
              </p14:nvContentPartPr>
              <p14:xfrm>
                <a:off x="3495495" y="3905265"/>
                <a:ext cx="360" cy="360"/>
              </p14:xfrm>
            </p:contentPart>
          </mc:Choice>
          <mc:Fallback>
            <p:pic>
              <p:nvPicPr>
                <p:cNvPr id="46" name="Ink 45">
                  <a:extLst>
                    <a:ext uri="{FF2B5EF4-FFF2-40B4-BE49-F238E27FC236}">
                      <a16:creationId xmlns:a16="http://schemas.microsoft.com/office/drawing/2014/main" id="{60EA8F4A-2543-99F7-7469-965AC5653131}"/>
                    </a:ext>
                  </a:extLst>
                </p:cNvPr>
                <p:cNvPicPr/>
                <p:nvPr/>
              </p:nvPicPr>
              <p:blipFill>
                <a:blip r:embed="rId27"/>
                <a:stretch>
                  <a:fillRect/>
                </a:stretch>
              </p:blipFill>
              <p:spPr>
                <a:xfrm>
                  <a:off x="3477855" y="3887265"/>
                  <a:ext cx="360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49" name="Ink 48">
                <a:extLst>
                  <a:ext uri="{FF2B5EF4-FFF2-40B4-BE49-F238E27FC236}">
                    <a16:creationId xmlns:a16="http://schemas.microsoft.com/office/drawing/2014/main" id="{E9D45FC6-2D83-7201-A32A-8E3AE8B387DC}"/>
                  </a:ext>
                </a:extLst>
              </p14:cNvPr>
              <p14:cNvContentPartPr/>
              <p14:nvPr/>
            </p14:nvContentPartPr>
            <p14:xfrm>
              <a:off x="-2238225" y="419025"/>
              <a:ext cx="360" cy="360"/>
            </p14:xfrm>
          </p:contentPart>
        </mc:Choice>
        <mc:Fallback>
          <p:pic>
            <p:nvPicPr>
              <p:cNvPr id="49" name="Ink 48">
                <a:extLst>
                  <a:ext uri="{FF2B5EF4-FFF2-40B4-BE49-F238E27FC236}">
                    <a16:creationId xmlns:a16="http://schemas.microsoft.com/office/drawing/2014/main" id="{E9D45FC6-2D83-7201-A32A-8E3AE8B387DC}"/>
                  </a:ext>
                </a:extLst>
              </p:cNvPr>
              <p:cNvPicPr/>
              <p:nvPr/>
            </p:nvPicPr>
            <p:blipFill>
              <a:blip r:embed="rId48"/>
              <a:stretch>
                <a:fillRect/>
              </a:stretch>
            </p:blipFill>
            <p:spPr>
              <a:xfrm>
                <a:off x="-2256225" y="40138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2" name="Ink 51">
                <a:extLst>
                  <a:ext uri="{FF2B5EF4-FFF2-40B4-BE49-F238E27FC236}">
                    <a16:creationId xmlns:a16="http://schemas.microsoft.com/office/drawing/2014/main" id="{AB537159-B052-7578-E935-E13219AC0E98}"/>
                  </a:ext>
                </a:extLst>
              </p14:cNvPr>
              <p14:cNvContentPartPr/>
              <p14:nvPr/>
            </p14:nvContentPartPr>
            <p14:xfrm>
              <a:off x="7866255" y="5124225"/>
              <a:ext cx="48240" cy="129600"/>
            </p14:xfrm>
          </p:contentPart>
        </mc:Choice>
        <mc:Fallback>
          <p:pic>
            <p:nvPicPr>
              <p:cNvPr id="52" name="Ink 51">
                <a:extLst>
                  <a:ext uri="{FF2B5EF4-FFF2-40B4-BE49-F238E27FC236}">
                    <a16:creationId xmlns:a16="http://schemas.microsoft.com/office/drawing/2014/main" id="{AB537159-B052-7578-E935-E13219AC0E98}"/>
                  </a:ext>
                </a:extLst>
              </p:cNvPr>
              <p:cNvPicPr/>
              <p:nvPr/>
            </p:nvPicPr>
            <p:blipFill>
              <a:blip r:embed="rId50"/>
              <a:stretch>
                <a:fillRect/>
              </a:stretch>
            </p:blipFill>
            <p:spPr>
              <a:xfrm>
                <a:off x="7860135" y="5118105"/>
                <a:ext cx="60480" cy="141840"/>
              </a:xfrm>
              <a:prstGeom prst="rect">
                <a:avLst/>
              </a:prstGeom>
            </p:spPr>
          </p:pic>
        </mc:Fallback>
      </mc:AlternateContent>
    </p:spTree>
    <p:extLst>
      <p:ext uri="{BB962C8B-B14F-4D97-AF65-F5344CB8AC3E}">
        <p14:creationId xmlns:p14="http://schemas.microsoft.com/office/powerpoint/2010/main" val="198158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0D33-DF76-401B-4305-C972B0869DF5}"/>
              </a:ext>
            </a:extLst>
          </p:cNvPr>
          <p:cNvSpPr>
            <a:spLocks noGrp="1"/>
          </p:cNvSpPr>
          <p:nvPr>
            <p:ph type="title"/>
          </p:nvPr>
        </p:nvSpPr>
        <p:spPr/>
        <p:txBody>
          <a:bodyPr/>
          <a:lstStyle/>
          <a:p>
            <a:r>
              <a:rPr lang="en-US" dirty="0"/>
              <a:t>I. GIỚI THIỆU VỀ LINEAR REGRESSION</a:t>
            </a:r>
          </a:p>
        </p:txBody>
      </p:sp>
      <p:sp>
        <p:nvSpPr>
          <p:cNvPr id="3" name="Content Placeholder 2">
            <a:extLst>
              <a:ext uri="{FF2B5EF4-FFF2-40B4-BE49-F238E27FC236}">
                <a16:creationId xmlns:a16="http://schemas.microsoft.com/office/drawing/2014/main" id="{3B666BC2-83C4-00BB-F9EC-DF62ED257060}"/>
              </a:ext>
            </a:extLst>
          </p:cNvPr>
          <p:cNvSpPr>
            <a:spLocks noGrp="1"/>
          </p:cNvSpPr>
          <p:nvPr>
            <p:ph idx="1"/>
          </p:nvPr>
        </p:nvSpPr>
        <p:spPr/>
        <p:txBody>
          <a:bodyPr/>
          <a:lstStyle/>
          <a:p>
            <a:r>
              <a:rPr lang="en-US" sz="2000" b="1" dirty="0" err="1"/>
              <a:t>Ví</a:t>
            </a:r>
            <a:r>
              <a:rPr lang="en-US" sz="2000" b="1" dirty="0"/>
              <a:t> </a:t>
            </a:r>
            <a:r>
              <a:rPr lang="en-US" sz="2000" b="1" dirty="0" err="1"/>
              <a:t>dụ</a:t>
            </a:r>
            <a:r>
              <a:rPr lang="en-US" sz="2000" b="1" dirty="0"/>
              <a:t> </a:t>
            </a:r>
            <a:r>
              <a:rPr lang="en-US" sz="2000" b="1" dirty="0" err="1"/>
              <a:t>về</a:t>
            </a:r>
            <a:r>
              <a:rPr lang="en-US" sz="2000" b="1" dirty="0"/>
              <a:t> linear regression: </a:t>
            </a:r>
          </a:p>
          <a:p>
            <a:pPr marL="0" indent="0">
              <a:buNone/>
            </a:pPr>
            <a:r>
              <a:rPr lang="en-US" sz="2000" dirty="0"/>
              <a:t>-   </a:t>
            </a:r>
            <a:r>
              <a:rPr lang="en-US" sz="2000" dirty="0" err="1"/>
              <a:t>Bài</a:t>
            </a:r>
            <a:r>
              <a:rPr lang="en-US" sz="2000" dirty="0"/>
              <a:t> </a:t>
            </a:r>
            <a:r>
              <a:rPr lang="en-US" sz="2000" dirty="0" err="1"/>
              <a:t>toán</a:t>
            </a:r>
            <a:r>
              <a:rPr lang="en-US" sz="2000" dirty="0"/>
              <a:t> </a:t>
            </a:r>
            <a:r>
              <a:rPr lang="en-US" sz="2000" dirty="0" err="1"/>
              <a:t>dự</a:t>
            </a:r>
            <a:r>
              <a:rPr lang="en-US" sz="2000" dirty="0"/>
              <a:t> </a:t>
            </a:r>
            <a:r>
              <a:rPr lang="en-US" sz="2000" dirty="0" err="1"/>
              <a:t>đoán</a:t>
            </a:r>
            <a:r>
              <a:rPr lang="en-US" sz="2000" dirty="0"/>
              <a:t> </a:t>
            </a:r>
            <a:r>
              <a:rPr lang="en-US" sz="2000" dirty="0" err="1"/>
              <a:t>giá</a:t>
            </a:r>
            <a:r>
              <a:rPr lang="en-US" sz="2000" dirty="0"/>
              <a:t> </a:t>
            </a:r>
            <a:r>
              <a:rPr lang="en-US" sz="2000" dirty="0" err="1"/>
              <a:t>nhà</a:t>
            </a:r>
            <a:r>
              <a:rPr lang="en-US" sz="2000" dirty="0"/>
              <a:t> </a:t>
            </a:r>
            <a:r>
              <a:rPr lang="en-US" sz="2000" dirty="0" err="1"/>
              <a:t>dựa</a:t>
            </a:r>
            <a:r>
              <a:rPr lang="en-US" sz="2000" dirty="0"/>
              <a:t> </a:t>
            </a:r>
            <a:r>
              <a:rPr lang="en-US" sz="2000" dirty="0" err="1"/>
              <a:t>trên</a:t>
            </a:r>
            <a:r>
              <a:rPr lang="en-US" sz="2000" dirty="0"/>
              <a:t> 1 </a:t>
            </a:r>
            <a:r>
              <a:rPr lang="en-US" sz="2000" dirty="0" err="1"/>
              <a:t>tập</a:t>
            </a:r>
            <a:r>
              <a:rPr lang="en-US" sz="2000" dirty="0"/>
              <a:t> </a:t>
            </a:r>
            <a:r>
              <a:rPr lang="en-US" sz="2000" dirty="0" err="1"/>
              <a:t>dữ</a:t>
            </a:r>
            <a:r>
              <a:rPr lang="en-US" sz="2000" dirty="0"/>
              <a:t> </a:t>
            </a:r>
            <a:r>
              <a:rPr lang="en-US" sz="2000" dirty="0" err="1"/>
              <a:t>liệu</a:t>
            </a:r>
            <a:r>
              <a:rPr lang="en-US" sz="2000" dirty="0"/>
              <a: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a:buFontTx/>
              <a:buChar char="-"/>
            </a:pPr>
            <a:r>
              <a:rPr lang="en-US" sz="2000" dirty="0"/>
              <a:t>Ta </a:t>
            </a:r>
            <a:r>
              <a:rPr lang="en-US" sz="2000" dirty="0" err="1"/>
              <a:t>đi</a:t>
            </a:r>
            <a:r>
              <a:rPr lang="en-US" sz="2000" dirty="0"/>
              <a:t> </a:t>
            </a:r>
            <a:r>
              <a:rPr lang="en-US" sz="2000" dirty="0" err="1"/>
              <a:t>tìm</a:t>
            </a:r>
            <a:r>
              <a:rPr lang="en-US" sz="2000" dirty="0"/>
              <a:t> </a:t>
            </a:r>
            <a:r>
              <a:rPr lang="en-US" sz="2000" dirty="0" err="1"/>
              <a:t>các</a:t>
            </a:r>
            <a:r>
              <a:rPr lang="en-US" sz="2000" dirty="0"/>
              <a:t> </a:t>
            </a:r>
            <a:r>
              <a:rPr lang="en-US" sz="2000" dirty="0" err="1"/>
              <a:t>tham</a:t>
            </a:r>
            <a:r>
              <a:rPr lang="en-US" sz="2000" dirty="0"/>
              <a:t> </a:t>
            </a:r>
            <a:r>
              <a:rPr lang="en-US" sz="2000" dirty="0" err="1"/>
              <a:t>số</a:t>
            </a:r>
            <a:r>
              <a:rPr lang="en-US" sz="2000" dirty="0"/>
              <a:t> w </a:t>
            </a:r>
            <a:r>
              <a:rPr lang="en-US" sz="2000" dirty="0" err="1"/>
              <a:t>và</a:t>
            </a:r>
            <a:r>
              <a:rPr lang="en-US" sz="2000" dirty="0"/>
              <a:t> b </a:t>
            </a:r>
            <a:r>
              <a:rPr lang="en-US" sz="2000" dirty="0" err="1"/>
              <a:t>dựa</a:t>
            </a:r>
            <a:r>
              <a:rPr lang="en-US" sz="2000" dirty="0"/>
              <a:t> </a:t>
            </a:r>
            <a:r>
              <a:rPr lang="en-US" sz="2000" dirty="0" err="1"/>
              <a:t>nhờ</a:t>
            </a:r>
            <a:r>
              <a:rPr lang="en-US" sz="2000" dirty="0"/>
              <a:t> </a:t>
            </a:r>
            <a:r>
              <a:rPr lang="en-US" sz="2000" dirty="0" err="1"/>
              <a:t>sự</a:t>
            </a:r>
            <a:r>
              <a:rPr lang="en-US" sz="2000" dirty="0"/>
              <a:t> </a:t>
            </a:r>
            <a:r>
              <a:rPr lang="en-US" sz="2000" dirty="0" err="1"/>
              <a:t>tối</a:t>
            </a:r>
            <a:r>
              <a:rPr lang="en-US" sz="2000" dirty="0"/>
              <a:t> </a:t>
            </a:r>
            <a:r>
              <a:rPr lang="en-US" sz="2000" dirty="0" err="1"/>
              <a:t>ưu</a:t>
            </a:r>
            <a:r>
              <a:rPr lang="en-US" sz="2000" dirty="0"/>
              <a:t> </a:t>
            </a:r>
            <a:r>
              <a:rPr lang="en-US" sz="2000" dirty="0" err="1"/>
              <a:t>của</a:t>
            </a:r>
            <a:r>
              <a:rPr lang="en-US" sz="2000" dirty="0"/>
              <a:t> </a:t>
            </a:r>
            <a:r>
              <a:rPr lang="en-US" sz="2000" dirty="0" err="1"/>
              <a:t>hàm</a:t>
            </a:r>
            <a:r>
              <a:rPr lang="en-US" sz="2000" dirty="0"/>
              <a:t> cost function.</a:t>
            </a:r>
          </a:p>
        </p:txBody>
      </p:sp>
      <p:sp>
        <p:nvSpPr>
          <p:cNvPr id="4" name="Slide Number Placeholder 3">
            <a:extLst>
              <a:ext uri="{FF2B5EF4-FFF2-40B4-BE49-F238E27FC236}">
                <a16:creationId xmlns:a16="http://schemas.microsoft.com/office/drawing/2014/main" id="{FDE41046-5D25-448C-0CE4-DD213947B2F0}"/>
              </a:ext>
            </a:extLst>
          </p:cNvPr>
          <p:cNvSpPr>
            <a:spLocks noGrp="1"/>
          </p:cNvSpPr>
          <p:nvPr>
            <p:ph type="sldNum" sz="quarter" idx="11"/>
          </p:nvPr>
        </p:nvSpPr>
        <p:spPr/>
        <p:txBody>
          <a:bodyPr/>
          <a:lstStyle/>
          <a:p>
            <a:fld id="{EC845181-CF5C-4710-8252-BA94E6E0AA9A}" type="slidenum">
              <a:rPr lang="en-US" smtClean="0"/>
              <a:pPr/>
              <a:t>4</a:t>
            </a:fld>
            <a:endParaRPr lang="en-US"/>
          </a:p>
        </p:txBody>
      </p:sp>
      <p:pic>
        <p:nvPicPr>
          <p:cNvPr id="6" name="Picture 5">
            <a:extLst>
              <a:ext uri="{FF2B5EF4-FFF2-40B4-BE49-F238E27FC236}">
                <a16:creationId xmlns:a16="http://schemas.microsoft.com/office/drawing/2014/main" id="{5B9745C4-705B-E779-8B2A-122807ED9910}"/>
              </a:ext>
            </a:extLst>
          </p:cNvPr>
          <p:cNvPicPr>
            <a:picLocks noChangeAspect="1"/>
          </p:cNvPicPr>
          <p:nvPr/>
        </p:nvPicPr>
        <p:blipFill>
          <a:blip r:embed="rId2"/>
          <a:stretch>
            <a:fillRect/>
          </a:stretch>
        </p:blipFill>
        <p:spPr>
          <a:xfrm>
            <a:off x="724132" y="2301785"/>
            <a:ext cx="3743847" cy="2086266"/>
          </a:xfrm>
          <a:prstGeom prst="rect">
            <a:avLst/>
          </a:prstGeom>
        </p:spPr>
      </p:pic>
      <p:pic>
        <p:nvPicPr>
          <p:cNvPr id="8" name="Picture 7">
            <a:extLst>
              <a:ext uri="{FF2B5EF4-FFF2-40B4-BE49-F238E27FC236}">
                <a16:creationId xmlns:a16="http://schemas.microsoft.com/office/drawing/2014/main" id="{1732EBE7-0080-E68E-B70E-EB0701EC9AF2}"/>
              </a:ext>
            </a:extLst>
          </p:cNvPr>
          <p:cNvPicPr>
            <a:picLocks noChangeAspect="1"/>
          </p:cNvPicPr>
          <p:nvPr/>
        </p:nvPicPr>
        <p:blipFill>
          <a:blip r:embed="rId3"/>
          <a:stretch>
            <a:fillRect/>
          </a:stretch>
        </p:blipFill>
        <p:spPr>
          <a:xfrm>
            <a:off x="4467979" y="2092989"/>
            <a:ext cx="4534533" cy="3029373"/>
          </a:xfrm>
          <a:prstGeom prst="rect">
            <a:avLst/>
          </a:prstGeom>
        </p:spPr>
      </p:pic>
    </p:spTree>
    <p:extLst>
      <p:ext uri="{BB962C8B-B14F-4D97-AF65-F5344CB8AC3E}">
        <p14:creationId xmlns:p14="http://schemas.microsoft.com/office/powerpoint/2010/main" val="3260124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13EF-FEDF-8194-94F4-EC33FBA7C5AD}"/>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58997662-A626-9CB8-B2DF-1448EAC588DC}"/>
              </a:ext>
            </a:extLst>
          </p:cNvPr>
          <p:cNvSpPr>
            <a:spLocks noGrp="1"/>
          </p:cNvSpPr>
          <p:nvPr>
            <p:ph idx="1"/>
          </p:nvPr>
        </p:nvSpPr>
        <p:spPr>
          <a:xfrm>
            <a:off x="457200" y="666751"/>
            <a:ext cx="8229600" cy="5810250"/>
          </a:xfrm>
        </p:spPr>
        <p:txBody>
          <a:bodyPr/>
          <a:lstStyle/>
          <a:p>
            <a:r>
              <a:rPr lang="en-US" sz="2000" b="1" dirty="0"/>
              <a:t>5. </a:t>
            </a:r>
            <a:r>
              <a:rPr lang="en-US" sz="2000" b="1" dirty="0" err="1"/>
              <a:t>Hàm</a:t>
            </a:r>
            <a:r>
              <a:rPr lang="en-US" sz="2000" b="1" dirty="0"/>
              <a:t> </a:t>
            </a:r>
            <a:r>
              <a:rPr lang="en-US" sz="2000" b="1" dirty="0" err="1"/>
              <a:t>lan</a:t>
            </a:r>
            <a:r>
              <a:rPr lang="en-US" sz="2000" b="1" dirty="0"/>
              <a:t> </a:t>
            </a:r>
            <a:r>
              <a:rPr lang="en-US" sz="2000" b="1" dirty="0" err="1"/>
              <a:t>truyền</a:t>
            </a:r>
            <a:r>
              <a:rPr lang="en-US" sz="2000" b="1" dirty="0"/>
              <a:t> </a:t>
            </a:r>
            <a:r>
              <a:rPr lang="en-US" sz="2000" b="1" dirty="0" err="1"/>
              <a:t>ngược</a:t>
            </a:r>
            <a:r>
              <a:rPr lang="en-US" sz="2000" b="1" dirty="0"/>
              <a:t> </a:t>
            </a:r>
          </a:p>
          <a:p>
            <a:r>
              <a:rPr lang="en-US" sz="2000" dirty="0"/>
              <a:t>2. code backward </a:t>
            </a:r>
            <a:r>
              <a:rPr lang="en-US" sz="2000" dirty="0" err="1"/>
              <a:t>từ</a:t>
            </a:r>
            <a:r>
              <a:rPr lang="en-US" sz="2000" dirty="0"/>
              <a:t> </a:t>
            </a:r>
            <a:r>
              <a:rPr lang="en-US" sz="2000" dirty="0" err="1"/>
              <a:t>lớp</a:t>
            </a:r>
            <a:r>
              <a:rPr lang="en-US" sz="2000" dirty="0"/>
              <a:t> l2 sang </a:t>
            </a:r>
            <a:r>
              <a:rPr lang="en-US" sz="2000" dirty="0" err="1"/>
              <a:t>lớp</a:t>
            </a:r>
            <a:r>
              <a:rPr lang="en-US" sz="2000" dirty="0"/>
              <a:t> l1</a:t>
            </a:r>
          </a:p>
          <a:p>
            <a:r>
              <a:rPr lang="en-US" sz="2000"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Trong </a:t>
            </a:r>
            <a:r>
              <a:rPr lang="en-US" sz="2000" dirty="0" err="1"/>
              <a:t>đó</a:t>
            </a:r>
            <a:r>
              <a:rPr lang="en-US" sz="2000" dirty="0"/>
              <a:t> </a:t>
            </a:r>
            <a:r>
              <a:rPr lang="en-US" sz="2000" dirty="0" err="1"/>
              <a:t>mảng</a:t>
            </a:r>
            <a:r>
              <a:rPr lang="en-US" sz="2000" dirty="0"/>
              <a:t> grad_l2() </a:t>
            </a:r>
            <a:r>
              <a:rPr lang="en-US" sz="2000" dirty="0" err="1"/>
              <a:t>đc</a:t>
            </a:r>
            <a:r>
              <a:rPr lang="en-US" sz="2000" dirty="0"/>
              <a:t> </a:t>
            </a:r>
            <a:r>
              <a:rPr lang="en-US" sz="2000" dirty="0" err="1"/>
              <a:t>cập</a:t>
            </a:r>
            <a:r>
              <a:rPr lang="en-US" sz="2000" dirty="0"/>
              <a:t> </a:t>
            </a:r>
            <a:r>
              <a:rPr lang="en-US" sz="2000" dirty="0" err="1"/>
              <a:t>nhật</a:t>
            </a:r>
            <a:r>
              <a:rPr lang="en-US" sz="2000" dirty="0"/>
              <a:t> </a:t>
            </a:r>
            <a:r>
              <a:rPr lang="en-US" sz="2000" dirty="0" err="1"/>
              <a:t>từ</a:t>
            </a:r>
            <a:r>
              <a:rPr lang="en-US" sz="2000" dirty="0"/>
              <a:t> slide </a:t>
            </a:r>
            <a:r>
              <a:rPr lang="en-US" sz="2000" dirty="0" err="1"/>
              <a:t>trc</a:t>
            </a:r>
            <a:r>
              <a:rPr lang="en-US" sz="2000" dirty="0"/>
              <a:t>: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p:txBody>
      </p:sp>
      <p:sp>
        <p:nvSpPr>
          <p:cNvPr id="4" name="Slide Number Placeholder 3">
            <a:extLst>
              <a:ext uri="{FF2B5EF4-FFF2-40B4-BE49-F238E27FC236}">
                <a16:creationId xmlns:a16="http://schemas.microsoft.com/office/drawing/2014/main" id="{0E5A04CC-E748-53AC-CD14-D6F7AE45BCD1}"/>
              </a:ext>
            </a:extLst>
          </p:cNvPr>
          <p:cNvSpPr>
            <a:spLocks noGrp="1"/>
          </p:cNvSpPr>
          <p:nvPr>
            <p:ph type="sldNum" sz="quarter" idx="11"/>
          </p:nvPr>
        </p:nvSpPr>
        <p:spPr/>
        <p:txBody>
          <a:bodyPr/>
          <a:lstStyle/>
          <a:p>
            <a:fld id="{EC845181-CF5C-4710-8252-BA94E6E0AA9A}" type="slidenum">
              <a:rPr lang="en-US" smtClean="0"/>
              <a:pPr/>
              <a:t>40</a:t>
            </a:fld>
            <a:endParaRPr lang="en-US"/>
          </a:p>
        </p:txBody>
      </p:sp>
      <p:pic>
        <p:nvPicPr>
          <p:cNvPr id="6" name="Picture 5">
            <a:extLst>
              <a:ext uri="{FF2B5EF4-FFF2-40B4-BE49-F238E27FC236}">
                <a16:creationId xmlns:a16="http://schemas.microsoft.com/office/drawing/2014/main" id="{DD15F3C6-990E-637C-C162-D09DD4B5B91F}"/>
              </a:ext>
            </a:extLst>
          </p:cNvPr>
          <p:cNvPicPr>
            <a:picLocks noChangeAspect="1"/>
          </p:cNvPicPr>
          <p:nvPr/>
        </p:nvPicPr>
        <p:blipFill>
          <a:blip r:embed="rId2"/>
          <a:stretch>
            <a:fillRect/>
          </a:stretch>
        </p:blipFill>
        <p:spPr>
          <a:xfrm>
            <a:off x="0" y="1471272"/>
            <a:ext cx="9144000" cy="2845414"/>
          </a:xfrm>
          <a:prstGeom prst="rect">
            <a:avLst/>
          </a:prstGeom>
        </p:spPr>
      </p:pic>
      <p:pic>
        <p:nvPicPr>
          <p:cNvPr id="8" name="Picture 7">
            <a:extLst>
              <a:ext uri="{FF2B5EF4-FFF2-40B4-BE49-F238E27FC236}">
                <a16:creationId xmlns:a16="http://schemas.microsoft.com/office/drawing/2014/main" id="{CF2444CA-1009-FB6D-2531-90DACB290548}"/>
              </a:ext>
            </a:extLst>
          </p:cNvPr>
          <p:cNvPicPr>
            <a:picLocks noChangeAspect="1"/>
          </p:cNvPicPr>
          <p:nvPr/>
        </p:nvPicPr>
        <p:blipFill>
          <a:blip r:embed="rId3"/>
          <a:stretch>
            <a:fillRect/>
          </a:stretch>
        </p:blipFill>
        <p:spPr>
          <a:xfrm>
            <a:off x="885312" y="4888918"/>
            <a:ext cx="5272298" cy="408705"/>
          </a:xfrm>
          <a:prstGeom prst="rect">
            <a:avLst/>
          </a:prstGeom>
        </p:spPr>
      </p:pic>
    </p:spTree>
    <p:extLst>
      <p:ext uri="{BB962C8B-B14F-4D97-AF65-F5344CB8AC3E}">
        <p14:creationId xmlns:p14="http://schemas.microsoft.com/office/powerpoint/2010/main" val="3240546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1955-028F-64D1-FA88-8ECE1C533091}"/>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E8847590-CF7D-DD2B-757C-153EDFC84F2E}"/>
              </a:ext>
            </a:extLst>
          </p:cNvPr>
          <p:cNvSpPr>
            <a:spLocks noGrp="1"/>
          </p:cNvSpPr>
          <p:nvPr>
            <p:ph idx="1"/>
          </p:nvPr>
        </p:nvSpPr>
        <p:spPr>
          <a:xfrm>
            <a:off x="457200" y="729575"/>
            <a:ext cx="8229600" cy="5747426"/>
          </a:xfrm>
        </p:spPr>
        <p:txBody>
          <a:bodyPr/>
          <a:lstStyle/>
          <a:p>
            <a:r>
              <a:rPr lang="en-US" sz="2000" dirty="0" err="1"/>
              <a:t>Chứng</a:t>
            </a:r>
            <a:r>
              <a:rPr lang="en-US" sz="2000" dirty="0"/>
              <a:t> </a:t>
            </a:r>
            <a:r>
              <a:rPr lang="en-US" sz="2000" dirty="0" err="1"/>
              <a:t>minh</a:t>
            </a:r>
            <a:r>
              <a:rPr lang="en-US" sz="2000" dirty="0"/>
              <a:t>: </a:t>
            </a:r>
          </a:p>
          <a:p>
            <a:endParaRPr lang="en-US" sz="2000" dirty="0"/>
          </a:p>
        </p:txBody>
      </p:sp>
      <p:sp>
        <p:nvSpPr>
          <p:cNvPr id="4" name="Slide Number Placeholder 3">
            <a:extLst>
              <a:ext uri="{FF2B5EF4-FFF2-40B4-BE49-F238E27FC236}">
                <a16:creationId xmlns:a16="http://schemas.microsoft.com/office/drawing/2014/main" id="{92F2A682-55BD-332C-A688-C161639DF2C8}"/>
              </a:ext>
            </a:extLst>
          </p:cNvPr>
          <p:cNvSpPr>
            <a:spLocks noGrp="1"/>
          </p:cNvSpPr>
          <p:nvPr>
            <p:ph type="sldNum" sz="quarter" idx="11"/>
          </p:nvPr>
        </p:nvSpPr>
        <p:spPr/>
        <p:txBody>
          <a:bodyPr/>
          <a:lstStyle/>
          <a:p>
            <a:fld id="{EC845181-CF5C-4710-8252-BA94E6E0AA9A}" type="slidenum">
              <a:rPr lang="en-US" smtClean="0"/>
              <a:pPr/>
              <a:t>41</a:t>
            </a:fld>
            <a:endParaRPr lang="en-US"/>
          </a:p>
        </p:txBody>
      </p:sp>
      <p:pic>
        <p:nvPicPr>
          <p:cNvPr id="8" name="Picture 7">
            <a:extLst>
              <a:ext uri="{FF2B5EF4-FFF2-40B4-BE49-F238E27FC236}">
                <a16:creationId xmlns:a16="http://schemas.microsoft.com/office/drawing/2014/main" id="{CC582F48-75EF-6567-F698-B84D2A77392C}"/>
              </a:ext>
            </a:extLst>
          </p:cNvPr>
          <p:cNvPicPr>
            <a:picLocks noChangeAspect="1"/>
          </p:cNvPicPr>
          <p:nvPr/>
        </p:nvPicPr>
        <p:blipFill>
          <a:blip r:embed="rId2"/>
          <a:stretch>
            <a:fillRect/>
          </a:stretch>
        </p:blipFill>
        <p:spPr>
          <a:xfrm>
            <a:off x="2597285" y="717311"/>
            <a:ext cx="5374962" cy="6140689"/>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4630DA39-BFF9-11A4-3DBB-90B44509D427}"/>
                  </a:ext>
                </a:extLst>
              </p14:cNvPr>
              <p14:cNvContentPartPr/>
              <p14:nvPr/>
            </p14:nvContentPartPr>
            <p14:xfrm>
              <a:off x="-2171625" y="2600205"/>
              <a:ext cx="360" cy="360"/>
            </p14:xfrm>
          </p:contentPart>
        </mc:Choice>
        <mc:Fallback>
          <p:pic>
            <p:nvPicPr>
              <p:cNvPr id="9" name="Ink 8">
                <a:extLst>
                  <a:ext uri="{FF2B5EF4-FFF2-40B4-BE49-F238E27FC236}">
                    <a16:creationId xmlns:a16="http://schemas.microsoft.com/office/drawing/2014/main" id="{4630DA39-BFF9-11A4-3DBB-90B44509D427}"/>
                  </a:ext>
                </a:extLst>
              </p:cNvPr>
              <p:cNvPicPr/>
              <p:nvPr/>
            </p:nvPicPr>
            <p:blipFill>
              <a:blip r:embed="rId4"/>
              <a:stretch>
                <a:fillRect/>
              </a:stretch>
            </p:blipFill>
            <p:spPr>
              <a:xfrm>
                <a:off x="-2177745" y="259408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360BCAB5-6624-1C71-9D31-60B445D628DB}"/>
                  </a:ext>
                </a:extLst>
              </p14:cNvPr>
              <p14:cNvContentPartPr/>
              <p14:nvPr/>
            </p14:nvContentPartPr>
            <p14:xfrm>
              <a:off x="4247895" y="3048405"/>
              <a:ext cx="156600" cy="183240"/>
            </p14:xfrm>
          </p:contentPart>
        </mc:Choice>
        <mc:Fallback>
          <p:pic>
            <p:nvPicPr>
              <p:cNvPr id="10" name="Ink 9">
                <a:extLst>
                  <a:ext uri="{FF2B5EF4-FFF2-40B4-BE49-F238E27FC236}">
                    <a16:creationId xmlns:a16="http://schemas.microsoft.com/office/drawing/2014/main" id="{360BCAB5-6624-1C71-9D31-60B445D628DB}"/>
                  </a:ext>
                </a:extLst>
              </p:cNvPr>
              <p:cNvPicPr/>
              <p:nvPr/>
            </p:nvPicPr>
            <p:blipFill>
              <a:blip r:embed="rId6"/>
              <a:stretch>
                <a:fillRect/>
              </a:stretch>
            </p:blipFill>
            <p:spPr>
              <a:xfrm>
                <a:off x="4241775" y="3042285"/>
                <a:ext cx="1688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7BFC1961-0344-2B5E-B743-701155B894FE}"/>
                  </a:ext>
                </a:extLst>
              </p14:cNvPr>
              <p14:cNvContentPartPr/>
              <p14:nvPr/>
            </p14:nvContentPartPr>
            <p14:xfrm>
              <a:off x="4409895" y="3133725"/>
              <a:ext cx="20160" cy="100440"/>
            </p14:xfrm>
          </p:contentPart>
        </mc:Choice>
        <mc:Fallback>
          <p:pic>
            <p:nvPicPr>
              <p:cNvPr id="12" name="Ink 11">
                <a:extLst>
                  <a:ext uri="{FF2B5EF4-FFF2-40B4-BE49-F238E27FC236}">
                    <a16:creationId xmlns:a16="http://schemas.microsoft.com/office/drawing/2014/main" id="{7BFC1961-0344-2B5E-B743-701155B894FE}"/>
                  </a:ext>
                </a:extLst>
              </p:cNvPr>
              <p:cNvPicPr/>
              <p:nvPr/>
            </p:nvPicPr>
            <p:blipFill>
              <a:blip r:embed="rId8"/>
              <a:stretch>
                <a:fillRect/>
              </a:stretch>
            </p:blipFill>
            <p:spPr>
              <a:xfrm>
                <a:off x="4403775" y="3127605"/>
                <a:ext cx="32400" cy="112680"/>
              </a:xfrm>
              <a:prstGeom prst="rect">
                <a:avLst/>
              </a:prstGeom>
            </p:spPr>
          </p:pic>
        </mc:Fallback>
      </mc:AlternateContent>
    </p:spTree>
    <p:extLst>
      <p:ext uri="{BB962C8B-B14F-4D97-AF65-F5344CB8AC3E}">
        <p14:creationId xmlns:p14="http://schemas.microsoft.com/office/powerpoint/2010/main" val="3342111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7B5B5-2082-B903-AC64-ED9E3EAEFABC}"/>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62E9EB9F-3EE6-B8DC-467C-E6F0DAE993A5}"/>
              </a:ext>
            </a:extLst>
          </p:cNvPr>
          <p:cNvSpPr>
            <a:spLocks noGrp="1"/>
          </p:cNvSpPr>
          <p:nvPr>
            <p:ph idx="1"/>
          </p:nvPr>
        </p:nvSpPr>
        <p:spPr>
          <a:xfrm>
            <a:off x="457200" y="666751"/>
            <a:ext cx="8229600" cy="5810250"/>
          </a:xfrm>
        </p:spPr>
        <p:txBody>
          <a:bodyPr/>
          <a:lstStyle/>
          <a:p>
            <a:r>
              <a:rPr lang="en-US" sz="2000" b="1" dirty="0"/>
              <a:t>5. </a:t>
            </a:r>
            <a:r>
              <a:rPr lang="en-US" sz="2000" b="1" dirty="0" err="1"/>
              <a:t>Hàm</a:t>
            </a:r>
            <a:r>
              <a:rPr lang="en-US" sz="2000" b="1" dirty="0"/>
              <a:t> </a:t>
            </a:r>
            <a:r>
              <a:rPr lang="en-US" sz="2000" b="1" dirty="0" err="1"/>
              <a:t>lan</a:t>
            </a:r>
            <a:r>
              <a:rPr lang="en-US" sz="2000" b="1" dirty="0"/>
              <a:t> </a:t>
            </a:r>
            <a:r>
              <a:rPr lang="en-US" sz="2000" b="1" dirty="0" err="1"/>
              <a:t>truyền</a:t>
            </a:r>
            <a:r>
              <a:rPr lang="en-US" sz="2000" b="1" dirty="0"/>
              <a:t> </a:t>
            </a:r>
            <a:r>
              <a:rPr lang="en-US" sz="2000" b="1" dirty="0" err="1"/>
              <a:t>ngược</a:t>
            </a:r>
            <a:r>
              <a:rPr lang="en-US" sz="2000" b="1" dirty="0"/>
              <a:t> </a:t>
            </a:r>
          </a:p>
          <a:p>
            <a:r>
              <a:rPr lang="en-US" sz="2000" dirty="0"/>
              <a:t>3. code backward </a:t>
            </a:r>
            <a:r>
              <a:rPr lang="en-US" sz="2000" dirty="0" err="1"/>
              <a:t>từ</a:t>
            </a:r>
            <a:r>
              <a:rPr lang="en-US" sz="2000" dirty="0"/>
              <a:t> </a:t>
            </a:r>
            <a:r>
              <a:rPr lang="en-US" sz="2000" dirty="0" err="1"/>
              <a:t>lớp</a:t>
            </a:r>
            <a:r>
              <a:rPr lang="en-US" sz="2000" dirty="0"/>
              <a:t> l1 sang </a:t>
            </a:r>
            <a:r>
              <a:rPr lang="en-US" sz="2000" dirty="0" err="1"/>
              <a:t>lớp</a:t>
            </a:r>
            <a:r>
              <a:rPr lang="en-US" sz="2000" dirty="0"/>
              <a:t> input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err="1"/>
              <a:t>Mảng</a:t>
            </a:r>
            <a:r>
              <a:rPr lang="en-US" sz="2000" dirty="0"/>
              <a:t> grad_l1 </a:t>
            </a:r>
            <a:r>
              <a:rPr lang="en-US" sz="2000" dirty="0" err="1"/>
              <a:t>đc</a:t>
            </a:r>
            <a:r>
              <a:rPr lang="en-US" sz="2000" dirty="0"/>
              <a:t> </a:t>
            </a:r>
            <a:r>
              <a:rPr lang="en-US" sz="2000" dirty="0" err="1"/>
              <a:t>cập</a:t>
            </a:r>
            <a:r>
              <a:rPr lang="en-US" sz="2000" dirty="0"/>
              <a:t> </a:t>
            </a:r>
            <a:r>
              <a:rPr lang="en-US" sz="2000" dirty="0" err="1"/>
              <a:t>nhật</a:t>
            </a:r>
            <a:r>
              <a:rPr lang="en-US" sz="2000" dirty="0"/>
              <a:t> </a:t>
            </a:r>
            <a:r>
              <a:rPr lang="en-US" sz="2000" dirty="0" err="1"/>
              <a:t>từ</a:t>
            </a:r>
            <a:r>
              <a:rPr lang="en-US" sz="2000" dirty="0"/>
              <a:t> </a:t>
            </a:r>
            <a:r>
              <a:rPr lang="en-US" sz="2000" dirty="0" err="1"/>
              <a:t>hàm</a:t>
            </a:r>
            <a:r>
              <a:rPr lang="en-US" sz="2000" dirty="0"/>
              <a:t> </a:t>
            </a:r>
            <a:r>
              <a:rPr lang="en-US" sz="2000" dirty="0" err="1"/>
              <a:t>vừa</a:t>
            </a:r>
            <a:r>
              <a:rPr lang="en-US" sz="2000" dirty="0"/>
              <a:t> </a:t>
            </a:r>
            <a:r>
              <a:rPr lang="en-US" sz="2000" dirty="0" err="1"/>
              <a:t>nãy</a:t>
            </a:r>
            <a:r>
              <a:rPr lang="en-US" sz="2000" dirty="0"/>
              <a:t>: </a:t>
            </a:r>
          </a:p>
          <a:p>
            <a:endParaRPr lang="en-US" sz="2000" dirty="0"/>
          </a:p>
          <a:p>
            <a:endParaRPr lang="en-US" sz="2000" dirty="0"/>
          </a:p>
        </p:txBody>
      </p:sp>
      <p:sp>
        <p:nvSpPr>
          <p:cNvPr id="4" name="Slide Number Placeholder 3">
            <a:extLst>
              <a:ext uri="{FF2B5EF4-FFF2-40B4-BE49-F238E27FC236}">
                <a16:creationId xmlns:a16="http://schemas.microsoft.com/office/drawing/2014/main" id="{AF49F08E-12DC-06BF-E748-F3C9E5B4B58A}"/>
              </a:ext>
            </a:extLst>
          </p:cNvPr>
          <p:cNvSpPr>
            <a:spLocks noGrp="1"/>
          </p:cNvSpPr>
          <p:nvPr>
            <p:ph type="sldNum" sz="quarter" idx="11"/>
          </p:nvPr>
        </p:nvSpPr>
        <p:spPr/>
        <p:txBody>
          <a:bodyPr/>
          <a:lstStyle/>
          <a:p>
            <a:fld id="{EC845181-CF5C-4710-8252-BA94E6E0AA9A}" type="slidenum">
              <a:rPr lang="en-US" smtClean="0"/>
              <a:pPr/>
              <a:t>42</a:t>
            </a:fld>
            <a:endParaRPr lang="en-US"/>
          </a:p>
        </p:txBody>
      </p:sp>
      <p:pic>
        <p:nvPicPr>
          <p:cNvPr id="6" name="Picture 5">
            <a:extLst>
              <a:ext uri="{FF2B5EF4-FFF2-40B4-BE49-F238E27FC236}">
                <a16:creationId xmlns:a16="http://schemas.microsoft.com/office/drawing/2014/main" id="{81B90812-7019-70FF-987B-7D0F23115159}"/>
              </a:ext>
            </a:extLst>
          </p:cNvPr>
          <p:cNvPicPr>
            <a:picLocks noChangeAspect="1"/>
          </p:cNvPicPr>
          <p:nvPr/>
        </p:nvPicPr>
        <p:blipFill>
          <a:blip r:embed="rId2"/>
          <a:stretch>
            <a:fillRect/>
          </a:stretch>
        </p:blipFill>
        <p:spPr>
          <a:xfrm>
            <a:off x="457200" y="1570021"/>
            <a:ext cx="8516539" cy="2667372"/>
          </a:xfrm>
          <a:prstGeom prst="rect">
            <a:avLst/>
          </a:prstGeom>
        </p:spPr>
      </p:pic>
      <p:pic>
        <p:nvPicPr>
          <p:cNvPr id="8" name="Picture 7">
            <a:extLst>
              <a:ext uri="{FF2B5EF4-FFF2-40B4-BE49-F238E27FC236}">
                <a16:creationId xmlns:a16="http://schemas.microsoft.com/office/drawing/2014/main" id="{AF2586CF-2476-0C7F-9C32-7ADEF68A5938}"/>
              </a:ext>
            </a:extLst>
          </p:cNvPr>
          <p:cNvPicPr>
            <a:picLocks noChangeAspect="1"/>
          </p:cNvPicPr>
          <p:nvPr/>
        </p:nvPicPr>
        <p:blipFill>
          <a:blip r:embed="rId3"/>
          <a:stretch>
            <a:fillRect/>
          </a:stretch>
        </p:blipFill>
        <p:spPr>
          <a:xfrm>
            <a:off x="1007732" y="4808181"/>
            <a:ext cx="5467479" cy="332482"/>
          </a:xfrm>
          <a:prstGeom prst="rect">
            <a:avLst/>
          </a:prstGeom>
        </p:spPr>
      </p:pic>
    </p:spTree>
    <p:extLst>
      <p:ext uri="{BB962C8B-B14F-4D97-AF65-F5344CB8AC3E}">
        <p14:creationId xmlns:p14="http://schemas.microsoft.com/office/powerpoint/2010/main" val="4198739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C225-9587-314E-3601-C197E1C59685}"/>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EC9FF22F-06B9-099F-E955-B6A7B706A882}"/>
              </a:ext>
            </a:extLst>
          </p:cNvPr>
          <p:cNvSpPr>
            <a:spLocks noGrp="1"/>
          </p:cNvSpPr>
          <p:nvPr>
            <p:ph idx="1"/>
          </p:nvPr>
        </p:nvSpPr>
        <p:spPr>
          <a:xfrm>
            <a:off x="457200" y="671209"/>
            <a:ext cx="8229600" cy="5805791"/>
          </a:xfrm>
        </p:spPr>
        <p:txBody>
          <a:bodyPr/>
          <a:lstStyle/>
          <a:p>
            <a:r>
              <a:rPr lang="en-US" sz="2000" b="1" dirty="0"/>
              <a:t>6. </a:t>
            </a:r>
            <a:r>
              <a:rPr lang="en-US" sz="2000" b="1" dirty="0" err="1"/>
              <a:t>Hàm</a:t>
            </a:r>
            <a:r>
              <a:rPr lang="en-US" sz="2000" b="1" dirty="0"/>
              <a:t> Main. </a:t>
            </a:r>
          </a:p>
          <a:p>
            <a:endParaRPr lang="en-US" sz="2000" b="1" dirty="0"/>
          </a:p>
        </p:txBody>
      </p:sp>
      <p:sp>
        <p:nvSpPr>
          <p:cNvPr id="4" name="Slide Number Placeholder 3">
            <a:extLst>
              <a:ext uri="{FF2B5EF4-FFF2-40B4-BE49-F238E27FC236}">
                <a16:creationId xmlns:a16="http://schemas.microsoft.com/office/drawing/2014/main" id="{CB8DDED4-B94E-6180-8386-F1E083D29984}"/>
              </a:ext>
            </a:extLst>
          </p:cNvPr>
          <p:cNvSpPr>
            <a:spLocks noGrp="1"/>
          </p:cNvSpPr>
          <p:nvPr>
            <p:ph type="sldNum" sz="quarter" idx="11"/>
          </p:nvPr>
        </p:nvSpPr>
        <p:spPr/>
        <p:txBody>
          <a:bodyPr/>
          <a:lstStyle/>
          <a:p>
            <a:fld id="{EC845181-CF5C-4710-8252-BA94E6E0AA9A}" type="slidenum">
              <a:rPr lang="en-US" smtClean="0"/>
              <a:pPr/>
              <a:t>43</a:t>
            </a:fld>
            <a:endParaRPr lang="en-US"/>
          </a:p>
        </p:txBody>
      </p:sp>
      <p:pic>
        <p:nvPicPr>
          <p:cNvPr id="11" name="Picture 10">
            <a:extLst>
              <a:ext uri="{FF2B5EF4-FFF2-40B4-BE49-F238E27FC236}">
                <a16:creationId xmlns:a16="http://schemas.microsoft.com/office/drawing/2014/main" id="{32E45C48-EC3E-D245-ECC3-FE3A09AD69E0}"/>
              </a:ext>
            </a:extLst>
          </p:cNvPr>
          <p:cNvPicPr>
            <a:picLocks noChangeAspect="1"/>
          </p:cNvPicPr>
          <p:nvPr/>
        </p:nvPicPr>
        <p:blipFill>
          <a:blip r:embed="rId2"/>
          <a:stretch>
            <a:fillRect/>
          </a:stretch>
        </p:blipFill>
        <p:spPr>
          <a:xfrm>
            <a:off x="241617" y="1125022"/>
            <a:ext cx="8660765" cy="5572328"/>
          </a:xfrm>
          <a:prstGeom prst="rect">
            <a:avLst/>
          </a:prstGeom>
        </p:spPr>
      </p:pic>
      <p:pic>
        <p:nvPicPr>
          <p:cNvPr id="12" name="Picture 11">
            <a:extLst>
              <a:ext uri="{FF2B5EF4-FFF2-40B4-BE49-F238E27FC236}">
                <a16:creationId xmlns:a16="http://schemas.microsoft.com/office/drawing/2014/main" id="{44C90C03-F720-4D2A-C59C-1A7D677377FE}"/>
              </a:ext>
            </a:extLst>
          </p:cNvPr>
          <p:cNvPicPr>
            <a:picLocks noChangeAspect="1"/>
          </p:cNvPicPr>
          <p:nvPr/>
        </p:nvPicPr>
        <p:blipFill>
          <a:blip r:embed="rId3"/>
          <a:stretch>
            <a:fillRect/>
          </a:stretch>
        </p:blipFill>
        <p:spPr>
          <a:xfrm>
            <a:off x="4599482" y="1125022"/>
            <a:ext cx="4410691" cy="1857634"/>
          </a:xfrm>
          <a:prstGeom prst="rect">
            <a:avLst/>
          </a:prstGeom>
        </p:spPr>
      </p:pic>
      <p:pic>
        <p:nvPicPr>
          <p:cNvPr id="14" name="Picture 13">
            <a:extLst>
              <a:ext uri="{FF2B5EF4-FFF2-40B4-BE49-F238E27FC236}">
                <a16:creationId xmlns:a16="http://schemas.microsoft.com/office/drawing/2014/main" id="{8D4EA7E3-A972-FA32-E6C5-916E5344910C}"/>
              </a:ext>
            </a:extLst>
          </p:cNvPr>
          <p:cNvPicPr>
            <a:picLocks noChangeAspect="1"/>
          </p:cNvPicPr>
          <p:nvPr/>
        </p:nvPicPr>
        <p:blipFill>
          <a:blip r:embed="rId4"/>
          <a:stretch>
            <a:fillRect/>
          </a:stretch>
        </p:blipFill>
        <p:spPr>
          <a:xfrm>
            <a:off x="5266785" y="3781694"/>
            <a:ext cx="3851180" cy="1002254"/>
          </a:xfrm>
          <a:prstGeom prst="rect">
            <a:avLst/>
          </a:prstGeom>
        </p:spPr>
      </p:pic>
    </p:spTree>
    <p:extLst>
      <p:ext uri="{BB962C8B-B14F-4D97-AF65-F5344CB8AC3E}">
        <p14:creationId xmlns:p14="http://schemas.microsoft.com/office/powerpoint/2010/main" val="1978656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Text Box 4"/>
          <p:cNvSpPr txBox="1">
            <a:spLocks noChangeArrowheads="1"/>
          </p:cNvSpPr>
          <p:nvPr/>
        </p:nvSpPr>
        <p:spPr bwMode="auto">
          <a:xfrm>
            <a:off x="4237038" y="5927726"/>
            <a:ext cx="300196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chemeClr val="bg1"/>
                </a:solidFill>
              </a:rPr>
              <a:t>www.themegallery.com</a:t>
            </a:r>
          </a:p>
        </p:txBody>
      </p:sp>
      <p:sp>
        <p:nvSpPr>
          <p:cNvPr id="104453" name="WordArt 5"/>
          <p:cNvSpPr>
            <a:spLocks noChangeArrowheads="1" noChangeShapeType="1" noTextEdit="1"/>
          </p:cNvSpPr>
          <p:nvPr/>
        </p:nvSpPr>
        <p:spPr bwMode="gray">
          <a:xfrm>
            <a:off x="2195513" y="2132013"/>
            <a:ext cx="5689600" cy="792162"/>
          </a:xfrm>
          <a:prstGeom prst="rect">
            <a:avLst/>
          </a:prstGeom>
        </p:spPr>
        <p:txBody>
          <a:bodyPr wrap="none" fromWordArt="1">
            <a:prstTxWarp prst="textDeflate">
              <a:avLst>
                <a:gd name="adj" fmla="val 0"/>
              </a:avLst>
            </a:prstTxWarp>
          </a:bodyPr>
          <a:lstStyle/>
          <a:p>
            <a:r>
              <a:rPr lang="en-US" sz="3600" b="1" kern="10">
                <a:ln w="28575">
                  <a:solidFill>
                    <a:schemeClr val="bg1"/>
                  </a:solidFill>
                  <a:round/>
                  <a:headEnd/>
                  <a:tailEnd/>
                </a:ln>
                <a:gradFill rotWithShape="1">
                  <a:gsLst>
                    <a:gs pos="0">
                      <a:schemeClr val="hlink"/>
                    </a:gs>
                    <a:gs pos="100000">
                      <a:schemeClr val="accent1"/>
                    </a:gs>
                  </a:gsLst>
                  <a:lin ang="0" scaled="1"/>
                </a:gradFill>
                <a:effectLst>
                  <a:outerShdw dist="53882" dir="2700000" algn="ctr" rotWithShape="0">
                    <a:schemeClr val="tx2">
                      <a:alpha val="50000"/>
                    </a:schemeClr>
                  </a:outerShdw>
                </a:effectLst>
                <a:latin typeface="Arial"/>
                <a:cs typeface="Arial"/>
              </a:rPr>
              <a:t>Thank You !</a:t>
            </a:r>
          </a:p>
        </p:txBody>
      </p:sp>
      <p:sp>
        <p:nvSpPr>
          <p:cNvPr id="2" name="Rectangle 1"/>
          <p:cNvSpPr/>
          <p:nvPr/>
        </p:nvSpPr>
        <p:spPr bwMode="auto">
          <a:xfrm>
            <a:off x="3124200" y="4953000"/>
            <a:ext cx="3124200" cy="1371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p>
        </p:txBody>
      </p:sp>
      <p:pic>
        <p:nvPicPr>
          <p:cNvPr id="8" name="Picture 7" descr="EDA logo_Grass ver.png"/>
          <p:cNvPicPr>
            <a:picLocks noChangeAspect="1"/>
          </p:cNvPicPr>
          <p:nvPr/>
        </p:nvPicPr>
        <p:blipFill>
          <a:blip r:embed="rId2" cstate="print"/>
          <a:stretch>
            <a:fillRect/>
          </a:stretch>
        </p:blipFill>
        <p:spPr>
          <a:xfrm>
            <a:off x="3162301" y="4642104"/>
            <a:ext cx="3047998" cy="19933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4453"/>
                                        </p:tgtEl>
                                        <p:attrNameLst>
                                          <p:attrName>style.visibility</p:attrName>
                                        </p:attrNameLst>
                                      </p:cBhvr>
                                      <p:to>
                                        <p:strVal val="visible"/>
                                      </p:to>
                                    </p:set>
                                    <p:anim calcmode="lin" valueType="num">
                                      <p:cBhvr>
                                        <p:cTn id="7" dur="500" fill="hold"/>
                                        <p:tgtEl>
                                          <p:spTgt spid="104453"/>
                                        </p:tgtEl>
                                        <p:attrNameLst>
                                          <p:attrName>ppt_w</p:attrName>
                                        </p:attrNameLst>
                                      </p:cBhvr>
                                      <p:tavLst>
                                        <p:tav tm="0">
                                          <p:val>
                                            <p:fltVal val="0"/>
                                          </p:val>
                                        </p:tav>
                                        <p:tav tm="100000">
                                          <p:val>
                                            <p:strVal val="#ppt_w"/>
                                          </p:val>
                                        </p:tav>
                                      </p:tavLst>
                                    </p:anim>
                                    <p:anim calcmode="lin" valueType="num">
                                      <p:cBhvr>
                                        <p:cTn id="8" dur="500" fill="hold"/>
                                        <p:tgtEl>
                                          <p:spTgt spid="104453"/>
                                        </p:tgtEl>
                                        <p:attrNameLst>
                                          <p:attrName>ppt_h</p:attrName>
                                        </p:attrNameLst>
                                      </p:cBhvr>
                                      <p:tavLst>
                                        <p:tav tm="0">
                                          <p:val>
                                            <p:fltVal val="0"/>
                                          </p:val>
                                        </p:tav>
                                        <p:tav tm="100000">
                                          <p:val>
                                            <p:strVal val="#ppt_h"/>
                                          </p:val>
                                        </p:tav>
                                      </p:tavLst>
                                    </p:anim>
                                    <p:animEffect transition="in" filter="fade">
                                      <p:cBhvr>
                                        <p:cTn id="9" dur="5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A4BC-D3E3-7E17-5BC8-44E0BB73D93B}"/>
              </a:ext>
            </a:extLst>
          </p:cNvPr>
          <p:cNvSpPr>
            <a:spLocks noGrp="1"/>
          </p:cNvSpPr>
          <p:nvPr>
            <p:ph type="title"/>
          </p:nvPr>
        </p:nvSpPr>
        <p:spPr/>
        <p:txBody>
          <a:bodyPr/>
          <a:lstStyle/>
          <a:p>
            <a:r>
              <a:rPr lang="en-US" dirty="0"/>
              <a:t>I. GIỚI THIỆU VỀ LINEAR REGRESSION</a:t>
            </a:r>
          </a:p>
        </p:txBody>
      </p:sp>
      <p:sp>
        <p:nvSpPr>
          <p:cNvPr id="3" name="Content Placeholder 2">
            <a:extLst>
              <a:ext uri="{FF2B5EF4-FFF2-40B4-BE49-F238E27FC236}">
                <a16:creationId xmlns:a16="http://schemas.microsoft.com/office/drawing/2014/main" id="{A2DE2549-4C6B-8310-E358-83DF17C26559}"/>
              </a:ext>
            </a:extLst>
          </p:cNvPr>
          <p:cNvSpPr>
            <a:spLocks noGrp="1"/>
          </p:cNvSpPr>
          <p:nvPr>
            <p:ph idx="1"/>
          </p:nvPr>
        </p:nvSpPr>
        <p:spPr/>
        <p:txBody>
          <a:bodyPr/>
          <a:lstStyle/>
          <a:p>
            <a:r>
              <a:rPr lang="en-US" b="1" dirty="0" err="1"/>
              <a:t>Hàm</a:t>
            </a:r>
            <a:r>
              <a:rPr lang="en-US" b="1" dirty="0"/>
              <a:t> Cost Function </a:t>
            </a:r>
          </a:p>
          <a:p>
            <a:pPr>
              <a:buFontTx/>
              <a:buChar char="-"/>
            </a:pPr>
            <a:r>
              <a:rPr lang="vi-VN" sz="2000" dirty="0"/>
              <a:t>Với mỗi điểm dữ liệu (xi , </a:t>
            </a:r>
            <a:r>
              <a:rPr lang="vi-VN" sz="2000" dirty="0" err="1"/>
              <a:t>yi</a:t>
            </a:r>
            <a:r>
              <a:rPr lang="vi-VN" sz="2000" dirty="0"/>
              <a:t>) độ chênh lệch giữa giá thật và giá dự đoán được tính bằng:</a:t>
            </a: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r>
              <a:rPr lang="en-US" sz="2000" dirty="0"/>
              <a:t>Do </a:t>
            </a:r>
            <a:r>
              <a:rPr lang="en-US" sz="2000" dirty="0" err="1"/>
              <a:t>đó</a:t>
            </a:r>
            <a:r>
              <a:rPr lang="en-US" sz="2000" dirty="0"/>
              <a:t> </a:t>
            </a:r>
            <a:r>
              <a:rPr lang="en-US" sz="2000" dirty="0" err="1"/>
              <a:t>độ</a:t>
            </a:r>
            <a:r>
              <a:rPr lang="en-US" sz="2000" dirty="0"/>
              <a:t> </a:t>
            </a:r>
            <a:r>
              <a:rPr lang="en-US" sz="2000" dirty="0" err="1"/>
              <a:t>chênh</a:t>
            </a:r>
            <a:r>
              <a:rPr lang="en-US" sz="2000" dirty="0"/>
              <a:t> </a:t>
            </a:r>
            <a:r>
              <a:rPr lang="en-US" sz="2000" dirty="0" err="1"/>
              <a:t>lệch</a:t>
            </a:r>
            <a:r>
              <a:rPr lang="en-US" sz="2000" dirty="0"/>
              <a:t> </a:t>
            </a:r>
            <a:r>
              <a:rPr lang="en-US" sz="2000" dirty="0" err="1"/>
              <a:t>trên</a:t>
            </a:r>
            <a:r>
              <a:rPr lang="en-US" sz="2000" dirty="0"/>
              <a:t> </a:t>
            </a:r>
            <a:r>
              <a:rPr lang="en-US" sz="2000" dirty="0" err="1"/>
              <a:t>toàn</a:t>
            </a:r>
            <a:r>
              <a:rPr lang="en-US" sz="2000" dirty="0"/>
              <a:t> </a:t>
            </a:r>
            <a:r>
              <a:rPr lang="en-US" sz="2000" dirty="0" err="1"/>
              <a:t>bộ</a:t>
            </a:r>
            <a:r>
              <a:rPr lang="en-US" sz="2000" dirty="0"/>
              <a:t> </a:t>
            </a:r>
            <a:r>
              <a:rPr lang="en-US" sz="2000" dirty="0" err="1"/>
              <a:t>dữ</a:t>
            </a:r>
            <a:r>
              <a:rPr lang="en-US" sz="2000" dirty="0"/>
              <a:t> </a:t>
            </a:r>
            <a:r>
              <a:rPr lang="en-US" sz="2000" dirty="0" err="1"/>
              <a:t>liệu</a:t>
            </a:r>
            <a:r>
              <a:rPr lang="en-US" sz="2000" dirty="0"/>
              <a:t> </a:t>
            </a:r>
            <a:r>
              <a:rPr lang="en-US" sz="2000" dirty="0" err="1"/>
              <a:t>tính</a:t>
            </a:r>
            <a:r>
              <a:rPr lang="en-US" sz="2000" dirty="0"/>
              <a:t> </a:t>
            </a:r>
            <a:r>
              <a:rPr lang="en-US" sz="2000" dirty="0" err="1"/>
              <a:t>bằng</a:t>
            </a:r>
            <a:r>
              <a:rPr lang="en-US" sz="2000" dirty="0"/>
              <a:t> </a:t>
            </a:r>
            <a:r>
              <a:rPr lang="en-US" sz="2000" dirty="0" err="1"/>
              <a:t>tổng</a:t>
            </a:r>
            <a:r>
              <a:rPr lang="en-US" sz="2000" dirty="0"/>
              <a:t> </a:t>
            </a:r>
            <a:r>
              <a:rPr lang="en-US" sz="2000" dirty="0" err="1"/>
              <a:t>chênh</a:t>
            </a:r>
            <a:r>
              <a:rPr lang="en-US" sz="2000" dirty="0"/>
              <a:t> </a:t>
            </a:r>
            <a:r>
              <a:rPr lang="en-US" sz="2000" dirty="0" err="1"/>
              <a:t>lệch</a:t>
            </a:r>
            <a:r>
              <a:rPr lang="en-US" sz="2000" dirty="0"/>
              <a:t> </a:t>
            </a:r>
            <a:r>
              <a:rPr lang="en-US" sz="2000" dirty="0" err="1"/>
              <a:t>của</a:t>
            </a:r>
            <a:r>
              <a:rPr lang="en-US" sz="2000" dirty="0"/>
              <a:t> </a:t>
            </a:r>
            <a:r>
              <a:rPr lang="en-US" sz="2000" dirty="0" err="1"/>
              <a:t>từng</a:t>
            </a:r>
            <a:r>
              <a:rPr lang="en-US" sz="2000" dirty="0"/>
              <a:t> </a:t>
            </a:r>
            <a:r>
              <a:rPr lang="en-US" sz="2000" dirty="0" err="1"/>
              <a:t>điểm</a:t>
            </a:r>
            <a:r>
              <a:rPr lang="en-US" sz="2000" dirty="0"/>
              <a:t>:</a:t>
            </a:r>
          </a:p>
          <a:p>
            <a:pPr>
              <a:buFontTx/>
              <a:buChar char="-"/>
            </a:pPr>
            <a:endParaRPr lang="en-US" sz="2000" dirty="0"/>
          </a:p>
          <a:p>
            <a:pPr>
              <a:buFontTx/>
              <a:buChar char="-"/>
            </a:pPr>
            <a:endParaRPr lang="en-US" sz="2000" dirty="0"/>
          </a:p>
          <a:p>
            <a:pPr>
              <a:buFontTx/>
              <a:buChar char="-"/>
            </a:pPr>
            <a:endParaRPr lang="en-US" sz="2000" dirty="0"/>
          </a:p>
          <a:p>
            <a:pPr>
              <a:buFontTx/>
              <a:buChar char="-"/>
            </a:pPr>
            <a:r>
              <a:rPr lang="en-US" sz="2000" dirty="0"/>
              <a:t>=&gt; </a:t>
            </a:r>
            <a:r>
              <a:rPr lang="vi-VN" sz="2000" dirty="0"/>
              <a:t>Bài toán tìm đường thẳng gần các điểm dữ liệu nhất trở thành tìm các trọng số w và b sao cho hàm </a:t>
            </a:r>
            <a:r>
              <a:rPr lang="vi-VN" sz="2000" dirty="0" err="1"/>
              <a:t>cost</a:t>
            </a:r>
            <a:r>
              <a:rPr lang="vi-VN" sz="2000" dirty="0"/>
              <a:t> </a:t>
            </a:r>
            <a:r>
              <a:rPr lang="vi-VN" sz="2000" dirty="0" err="1"/>
              <a:t>function</a:t>
            </a:r>
            <a:r>
              <a:rPr lang="vi-VN" sz="2000" dirty="0"/>
              <a:t> J đạt giá trị nhỏ nhất.</a:t>
            </a:r>
            <a:endParaRPr lang="en-US" sz="2000" dirty="0"/>
          </a:p>
        </p:txBody>
      </p:sp>
      <p:sp>
        <p:nvSpPr>
          <p:cNvPr id="4" name="Slide Number Placeholder 3">
            <a:extLst>
              <a:ext uri="{FF2B5EF4-FFF2-40B4-BE49-F238E27FC236}">
                <a16:creationId xmlns:a16="http://schemas.microsoft.com/office/drawing/2014/main" id="{BB7F3967-AE4D-5B2C-8391-942CF207EA38}"/>
              </a:ext>
            </a:extLst>
          </p:cNvPr>
          <p:cNvSpPr>
            <a:spLocks noGrp="1"/>
          </p:cNvSpPr>
          <p:nvPr>
            <p:ph type="sldNum" sz="quarter" idx="11"/>
          </p:nvPr>
        </p:nvSpPr>
        <p:spPr/>
        <p:txBody>
          <a:bodyPr/>
          <a:lstStyle/>
          <a:p>
            <a:fld id="{EC845181-CF5C-4710-8252-BA94E6E0AA9A}" type="slidenum">
              <a:rPr lang="en-US" smtClean="0"/>
              <a:pPr/>
              <a:t>5</a:t>
            </a:fld>
            <a:endParaRPr lang="en-US"/>
          </a:p>
        </p:txBody>
      </p:sp>
      <p:pic>
        <p:nvPicPr>
          <p:cNvPr id="10" name="Picture 9">
            <a:extLst>
              <a:ext uri="{FF2B5EF4-FFF2-40B4-BE49-F238E27FC236}">
                <a16:creationId xmlns:a16="http://schemas.microsoft.com/office/drawing/2014/main" id="{CB53FCA1-CA91-2F1D-44DB-950735D90E4D}"/>
              </a:ext>
            </a:extLst>
          </p:cNvPr>
          <p:cNvPicPr>
            <a:picLocks noChangeAspect="1"/>
          </p:cNvPicPr>
          <p:nvPr/>
        </p:nvPicPr>
        <p:blipFill>
          <a:blip r:embed="rId2"/>
          <a:stretch>
            <a:fillRect/>
          </a:stretch>
        </p:blipFill>
        <p:spPr>
          <a:xfrm>
            <a:off x="3271730" y="2743104"/>
            <a:ext cx="1533739" cy="685896"/>
          </a:xfrm>
          <a:prstGeom prst="rect">
            <a:avLst/>
          </a:prstGeom>
        </p:spPr>
      </p:pic>
      <p:pic>
        <p:nvPicPr>
          <p:cNvPr id="14" name="Picture 13">
            <a:extLst>
              <a:ext uri="{FF2B5EF4-FFF2-40B4-BE49-F238E27FC236}">
                <a16:creationId xmlns:a16="http://schemas.microsoft.com/office/drawing/2014/main" id="{AE217812-B88B-3BB7-255F-FE9D2AA7D756}"/>
              </a:ext>
            </a:extLst>
          </p:cNvPr>
          <p:cNvPicPr>
            <a:picLocks noChangeAspect="1"/>
          </p:cNvPicPr>
          <p:nvPr/>
        </p:nvPicPr>
        <p:blipFill>
          <a:blip r:embed="rId3"/>
          <a:stretch>
            <a:fillRect/>
          </a:stretch>
        </p:blipFill>
        <p:spPr>
          <a:xfrm>
            <a:off x="1597146" y="4262045"/>
            <a:ext cx="6096851" cy="1038370"/>
          </a:xfrm>
          <a:prstGeom prst="rect">
            <a:avLst/>
          </a:prstGeom>
        </p:spPr>
      </p:pic>
    </p:spTree>
    <p:extLst>
      <p:ext uri="{BB962C8B-B14F-4D97-AF65-F5344CB8AC3E}">
        <p14:creationId xmlns:p14="http://schemas.microsoft.com/office/powerpoint/2010/main" val="239439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E0BE25D-CC5E-3400-543D-0A75B6927ABA}"/>
              </a:ext>
            </a:extLst>
          </p:cNvPr>
          <p:cNvSpPr>
            <a:spLocks noGrp="1"/>
          </p:cNvSpPr>
          <p:nvPr>
            <p:ph type="ctrTitle"/>
          </p:nvPr>
        </p:nvSpPr>
        <p:spPr>
          <a:xfrm>
            <a:off x="1752600" y="1800225"/>
            <a:ext cx="6629400" cy="1012825"/>
          </a:xfrm>
        </p:spPr>
        <p:txBody>
          <a:bodyPr/>
          <a:lstStyle/>
          <a:p>
            <a:r>
              <a:rPr lang="en-US" dirty="0"/>
              <a:t>II. GIỚI THIỆU VỀ GRADIENT DESCENT</a:t>
            </a:r>
          </a:p>
        </p:txBody>
      </p:sp>
      <p:sp>
        <p:nvSpPr>
          <p:cNvPr id="11" name="Subtitle 2">
            <a:extLst>
              <a:ext uri="{FF2B5EF4-FFF2-40B4-BE49-F238E27FC236}">
                <a16:creationId xmlns:a16="http://schemas.microsoft.com/office/drawing/2014/main" id="{3210151B-AA5A-BD4D-CBB3-8F33C34CFD0B}"/>
              </a:ext>
            </a:extLst>
          </p:cNvPr>
          <p:cNvSpPr>
            <a:spLocks noGrp="1"/>
          </p:cNvSpPr>
          <p:nvPr>
            <p:ph type="subTitle" idx="1"/>
          </p:nvPr>
        </p:nvSpPr>
        <p:spPr>
          <a:xfrm>
            <a:off x="1600200" y="3276600"/>
            <a:ext cx="6324600" cy="381000"/>
          </a:xfrm>
        </p:spPr>
        <p:txBody>
          <a:bodyPr/>
          <a:lstStyle/>
          <a:p>
            <a:endParaRPr lang="en-US"/>
          </a:p>
        </p:txBody>
      </p:sp>
      <p:sp>
        <p:nvSpPr>
          <p:cNvPr id="4" name="Slide Number Placeholder 3" hidden="1">
            <a:extLst>
              <a:ext uri="{FF2B5EF4-FFF2-40B4-BE49-F238E27FC236}">
                <a16:creationId xmlns:a16="http://schemas.microsoft.com/office/drawing/2014/main" id="{F2832890-3762-2F21-ED68-D3C423868C06}"/>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6</a:t>
            </a:fld>
            <a:endParaRPr lang="en-US"/>
          </a:p>
        </p:txBody>
      </p:sp>
    </p:spTree>
    <p:extLst>
      <p:ext uri="{BB962C8B-B14F-4D97-AF65-F5344CB8AC3E}">
        <p14:creationId xmlns:p14="http://schemas.microsoft.com/office/powerpoint/2010/main" val="281029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72AE-16BC-EF3F-D19C-52282BA1C7C0}"/>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A9FBABC2-B47E-50E0-E8A7-F7CEAE0CB21B}"/>
              </a:ext>
            </a:extLst>
          </p:cNvPr>
          <p:cNvSpPr>
            <a:spLocks noGrp="1"/>
          </p:cNvSpPr>
          <p:nvPr>
            <p:ph idx="1"/>
          </p:nvPr>
        </p:nvSpPr>
        <p:spPr/>
        <p:txBody>
          <a:bodyPr/>
          <a:lstStyle/>
          <a:p>
            <a:r>
              <a:rPr lang="vi-VN" sz="2000" b="1" dirty="0" err="1"/>
              <a:t>Gradient</a:t>
            </a:r>
            <a:r>
              <a:rPr lang="vi-VN" sz="2000" b="1" dirty="0"/>
              <a:t> </a:t>
            </a:r>
            <a:r>
              <a:rPr lang="vi-VN" sz="2000" b="1" dirty="0" err="1"/>
              <a:t>Descent</a:t>
            </a:r>
            <a:r>
              <a:rPr lang="vi-VN" sz="2000" b="1" dirty="0"/>
              <a:t> </a:t>
            </a:r>
            <a:r>
              <a:rPr lang="vi-VN" sz="2000" dirty="0"/>
              <a:t>là một thuật toán tối ưu hóa được dùng để tìm giá trị tối thiểu (thường là điểm thấp nhất của hàm </a:t>
            </a:r>
            <a:r>
              <a:rPr lang="en-US" sz="2000" dirty="0"/>
              <a:t>C</a:t>
            </a:r>
            <a:r>
              <a:rPr lang="vi-VN" sz="2000" dirty="0" err="1"/>
              <a:t>os</a:t>
            </a:r>
            <a:r>
              <a:rPr lang="en-US" sz="2000" dirty="0"/>
              <a:t>t</a:t>
            </a:r>
            <a:r>
              <a:rPr lang="vi-VN" sz="2000" dirty="0"/>
              <a:t> </a:t>
            </a:r>
            <a:r>
              <a:rPr lang="vi-VN" sz="2000" dirty="0" err="1"/>
              <a:t>function</a:t>
            </a:r>
            <a:r>
              <a:rPr lang="vi-VN" sz="2000" dirty="0"/>
              <a:t>) trong các mô hình học máy như hồi quy tuyến tính, mạng </a:t>
            </a:r>
            <a:r>
              <a:rPr lang="vi-VN" sz="2000" dirty="0" err="1"/>
              <a:t>neural</a:t>
            </a:r>
            <a:r>
              <a:rPr lang="vi-VN" sz="2000" dirty="0"/>
              <a:t>, </a:t>
            </a:r>
            <a:r>
              <a:rPr lang="vi-VN" sz="2000" dirty="0" err="1"/>
              <a:t>v.v</a:t>
            </a:r>
            <a:r>
              <a:rPr lang="vi-VN" sz="2000" dirty="0"/>
              <a:t>.</a:t>
            </a:r>
            <a:r>
              <a:rPr lang="en-US" sz="2000" dirty="0"/>
              <a:t> </a:t>
            </a:r>
          </a:p>
          <a:p>
            <a:pPr marL="0" indent="0">
              <a:buNone/>
            </a:pPr>
            <a:endParaRPr lang="en-US" sz="2000" dirty="0"/>
          </a:p>
        </p:txBody>
      </p:sp>
      <p:sp>
        <p:nvSpPr>
          <p:cNvPr id="4" name="Slide Number Placeholder 3">
            <a:extLst>
              <a:ext uri="{FF2B5EF4-FFF2-40B4-BE49-F238E27FC236}">
                <a16:creationId xmlns:a16="http://schemas.microsoft.com/office/drawing/2014/main" id="{22162671-A799-D7CB-0664-5DB06EACAF17}"/>
              </a:ext>
            </a:extLst>
          </p:cNvPr>
          <p:cNvSpPr>
            <a:spLocks noGrp="1"/>
          </p:cNvSpPr>
          <p:nvPr>
            <p:ph type="sldNum" sz="quarter" idx="11"/>
          </p:nvPr>
        </p:nvSpPr>
        <p:spPr/>
        <p:txBody>
          <a:bodyPr/>
          <a:lstStyle/>
          <a:p>
            <a:fld id="{EC845181-CF5C-4710-8252-BA94E6E0AA9A}" type="slidenum">
              <a:rPr lang="en-US" smtClean="0"/>
              <a:pPr/>
              <a:t>7</a:t>
            </a:fld>
            <a:endParaRPr lang="en-US"/>
          </a:p>
        </p:txBody>
      </p:sp>
      <p:pic>
        <p:nvPicPr>
          <p:cNvPr id="11" name="Picture 10">
            <a:extLst>
              <a:ext uri="{FF2B5EF4-FFF2-40B4-BE49-F238E27FC236}">
                <a16:creationId xmlns:a16="http://schemas.microsoft.com/office/drawing/2014/main" id="{1651FD0C-FCAF-2B82-AC98-1B123EA6EA43}"/>
              </a:ext>
            </a:extLst>
          </p:cNvPr>
          <p:cNvPicPr>
            <a:picLocks noChangeAspect="1"/>
          </p:cNvPicPr>
          <p:nvPr/>
        </p:nvPicPr>
        <p:blipFill>
          <a:blip r:embed="rId2"/>
          <a:stretch>
            <a:fillRect/>
          </a:stretch>
        </p:blipFill>
        <p:spPr>
          <a:xfrm>
            <a:off x="2133599" y="2559444"/>
            <a:ext cx="4591624" cy="3841356"/>
          </a:xfrm>
          <a:prstGeom prst="rect">
            <a:avLst/>
          </a:prstGeom>
        </p:spPr>
      </p:pic>
    </p:spTree>
    <p:extLst>
      <p:ext uri="{BB962C8B-B14F-4D97-AF65-F5344CB8AC3E}">
        <p14:creationId xmlns:p14="http://schemas.microsoft.com/office/powerpoint/2010/main" val="11846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C869-B4A4-2999-5C73-F6E7C63DBE8E}"/>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68BB508F-7EFC-EA5E-D49C-3061037AF157}"/>
              </a:ext>
            </a:extLst>
          </p:cNvPr>
          <p:cNvSpPr>
            <a:spLocks noGrp="1"/>
          </p:cNvSpPr>
          <p:nvPr>
            <p:ph idx="1"/>
          </p:nvPr>
        </p:nvSpPr>
        <p:spPr>
          <a:xfrm>
            <a:off x="457200" y="746235"/>
            <a:ext cx="8229600" cy="5730766"/>
          </a:xfrm>
        </p:spPr>
        <p:txBody>
          <a:bodyPr/>
          <a:lstStyle/>
          <a:p>
            <a:r>
              <a:rPr lang="en-US" sz="2000" b="1" dirty="0" err="1"/>
              <a:t>Nội</a:t>
            </a:r>
            <a:r>
              <a:rPr lang="en-US" sz="2000" b="1" dirty="0"/>
              <a:t> dung </a:t>
            </a:r>
            <a:r>
              <a:rPr lang="en-US" sz="2000" b="1" dirty="0" err="1"/>
              <a:t>thuật</a:t>
            </a:r>
            <a:r>
              <a:rPr lang="en-US" sz="2000" b="1" dirty="0"/>
              <a:t> </a:t>
            </a:r>
            <a:r>
              <a:rPr lang="en-US" sz="2000" b="1" dirty="0" err="1"/>
              <a:t>toán</a:t>
            </a:r>
            <a:r>
              <a:rPr lang="en-US" sz="2000" b="1" dirty="0"/>
              <a:t> :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vi-VN" sz="2000" b="1" dirty="0"/>
              <a:t>Tối ưu hàm</a:t>
            </a:r>
            <a:r>
              <a:rPr lang="en-US" sz="2000" b="1" dirty="0"/>
              <a:t> J b</a:t>
            </a:r>
            <a:r>
              <a:rPr lang="vi-VN" sz="2000" b="1" dirty="0"/>
              <a:t>ằng cách lặp đi lặp lại việc cập nhật tham số đến khi hàm 𝐽</a:t>
            </a:r>
            <a:r>
              <a:rPr lang="en-US" sz="2000" b="1" dirty="0"/>
              <a:t> </a:t>
            </a:r>
            <a:r>
              <a:rPr lang="vi-VN" sz="2000" b="1" dirty="0"/>
              <a:t>đủ nhỏ</a:t>
            </a:r>
            <a:r>
              <a:rPr lang="en-US" sz="2000" b="1" dirty="0"/>
              <a:t>:</a:t>
            </a:r>
          </a:p>
          <a:p>
            <a:endParaRPr lang="en-US" sz="2000" dirty="0"/>
          </a:p>
        </p:txBody>
      </p:sp>
      <p:sp>
        <p:nvSpPr>
          <p:cNvPr id="4" name="Slide Number Placeholder 3">
            <a:extLst>
              <a:ext uri="{FF2B5EF4-FFF2-40B4-BE49-F238E27FC236}">
                <a16:creationId xmlns:a16="http://schemas.microsoft.com/office/drawing/2014/main" id="{E91449E4-736D-4F1C-7A14-EDA4A72CFEC8}"/>
              </a:ext>
            </a:extLst>
          </p:cNvPr>
          <p:cNvSpPr>
            <a:spLocks noGrp="1"/>
          </p:cNvSpPr>
          <p:nvPr>
            <p:ph type="sldNum" sz="quarter" idx="11"/>
          </p:nvPr>
        </p:nvSpPr>
        <p:spPr/>
        <p:txBody>
          <a:bodyPr/>
          <a:lstStyle/>
          <a:p>
            <a:fld id="{EC845181-CF5C-4710-8252-BA94E6E0AA9A}" type="slidenum">
              <a:rPr lang="en-US" smtClean="0"/>
              <a:pPr/>
              <a:t>8</a:t>
            </a:fld>
            <a:endParaRPr lang="en-US"/>
          </a:p>
        </p:txBody>
      </p:sp>
      <p:pic>
        <p:nvPicPr>
          <p:cNvPr id="9" name="Picture 8">
            <a:extLst>
              <a:ext uri="{FF2B5EF4-FFF2-40B4-BE49-F238E27FC236}">
                <a16:creationId xmlns:a16="http://schemas.microsoft.com/office/drawing/2014/main" id="{76FE3C50-143D-5D06-B296-D5820BCB9A66}"/>
              </a:ext>
            </a:extLst>
          </p:cNvPr>
          <p:cNvPicPr>
            <a:picLocks noChangeAspect="1"/>
          </p:cNvPicPr>
          <p:nvPr/>
        </p:nvPicPr>
        <p:blipFill>
          <a:blip r:embed="rId2"/>
          <a:stretch>
            <a:fillRect/>
          </a:stretch>
        </p:blipFill>
        <p:spPr>
          <a:xfrm>
            <a:off x="916738" y="1194787"/>
            <a:ext cx="6243723" cy="2765364"/>
          </a:xfrm>
          <a:prstGeom prst="rect">
            <a:avLst/>
          </a:prstGeom>
        </p:spPr>
      </p:pic>
      <p:pic>
        <p:nvPicPr>
          <p:cNvPr id="14" name="Picture 13">
            <a:extLst>
              <a:ext uri="{FF2B5EF4-FFF2-40B4-BE49-F238E27FC236}">
                <a16:creationId xmlns:a16="http://schemas.microsoft.com/office/drawing/2014/main" id="{37A9C86E-6C61-1E63-60D4-F2BBBA9ECED3}"/>
              </a:ext>
            </a:extLst>
          </p:cNvPr>
          <p:cNvPicPr>
            <a:picLocks noChangeAspect="1"/>
          </p:cNvPicPr>
          <p:nvPr/>
        </p:nvPicPr>
        <p:blipFill>
          <a:blip r:embed="rId3"/>
          <a:stretch>
            <a:fillRect/>
          </a:stretch>
        </p:blipFill>
        <p:spPr>
          <a:xfrm>
            <a:off x="916738" y="4735918"/>
            <a:ext cx="5716418" cy="1601820"/>
          </a:xfrm>
          <a:prstGeom prst="rect">
            <a:avLst/>
          </a:prstGeom>
        </p:spPr>
      </p:pic>
    </p:spTree>
    <p:extLst>
      <p:ext uri="{BB962C8B-B14F-4D97-AF65-F5344CB8AC3E}">
        <p14:creationId xmlns:p14="http://schemas.microsoft.com/office/powerpoint/2010/main" val="2651452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0F11-3748-6127-1D7B-4A6734FDF4BF}"/>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A0743839-28A8-D78F-DC5B-2541240F51CC}"/>
              </a:ext>
            </a:extLst>
          </p:cNvPr>
          <p:cNvSpPr>
            <a:spLocks noGrp="1"/>
          </p:cNvSpPr>
          <p:nvPr>
            <p:ph idx="1"/>
          </p:nvPr>
        </p:nvSpPr>
        <p:spPr>
          <a:xfrm>
            <a:off x="457200" y="903891"/>
            <a:ext cx="8229600" cy="5573110"/>
          </a:xfrm>
        </p:spPr>
        <p:txBody>
          <a:bodyPr/>
          <a:lstStyle/>
          <a:p>
            <a:r>
              <a:rPr lang="en-US" sz="2000" b="1" dirty="0" err="1"/>
              <a:t>Vấn</a:t>
            </a:r>
            <a:r>
              <a:rPr lang="en-US" sz="2000" b="1" dirty="0"/>
              <a:t> </a:t>
            </a:r>
            <a:r>
              <a:rPr lang="en-US" sz="2000" b="1" dirty="0" err="1"/>
              <a:t>đề</a:t>
            </a:r>
            <a:r>
              <a:rPr lang="en-US" sz="2000" b="1" dirty="0"/>
              <a:t> </a:t>
            </a:r>
            <a:r>
              <a:rPr lang="en-US" sz="2000" b="1" dirty="0" err="1"/>
              <a:t>chọn</a:t>
            </a:r>
            <a:r>
              <a:rPr lang="en-US" sz="2000" b="1" dirty="0"/>
              <a:t> learning rate:  </a:t>
            </a:r>
          </a:p>
          <a:p>
            <a:pPr>
              <a:buFontTx/>
              <a:buChar char="-"/>
            </a:pPr>
            <a:r>
              <a:rPr lang="en-US" sz="2000" dirty="0" err="1"/>
              <a:t>Việc</a:t>
            </a:r>
            <a:r>
              <a:rPr lang="en-US" sz="2000" dirty="0"/>
              <a:t> </a:t>
            </a:r>
            <a:r>
              <a:rPr lang="en-US" sz="2000" dirty="0" err="1"/>
              <a:t>chọn</a:t>
            </a:r>
            <a:r>
              <a:rPr lang="en-US" sz="2000" dirty="0"/>
              <a:t> learning rate </a:t>
            </a:r>
            <a:r>
              <a:rPr lang="en-US" sz="2000" dirty="0" err="1"/>
              <a:t>có</a:t>
            </a:r>
            <a:r>
              <a:rPr lang="en-US" sz="2000" dirty="0"/>
              <a:t> 3 </a:t>
            </a:r>
            <a:r>
              <a:rPr lang="en-US" sz="2000" dirty="0" err="1"/>
              <a:t>trường</a:t>
            </a:r>
            <a:r>
              <a:rPr lang="en-US" sz="2000" dirty="0"/>
              <a:t> </a:t>
            </a:r>
            <a:r>
              <a:rPr lang="en-US" sz="2000" dirty="0" err="1"/>
              <a:t>hợp</a:t>
            </a:r>
            <a:r>
              <a:rPr lang="en-US" sz="2000" dirty="0"/>
              <a:t>:</a:t>
            </a:r>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marL="0" indent="0">
              <a:buNone/>
            </a:pPr>
            <a:endParaRPr lang="en-US" sz="2000" dirty="0"/>
          </a:p>
          <a:p>
            <a:pPr marL="0" indent="0">
              <a:buNone/>
            </a:pPr>
            <a:r>
              <a:rPr lang="en-US" sz="2000" dirty="0"/>
              <a:t>- </a:t>
            </a:r>
            <a:r>
              <a:rPr lang="en-US" sz="2000" dirty="0" err="1"/>
              <a:t>Chọn</a:t>
            </a:r>
            <a:r>
              <a:rPr lang="en-US" sz="2000" dirty="0"/>
              <a:t> learning rate </a:t>
            </a:r>
            <a:r>
              <a:rPr lang="en-US" sz="2000" dirty="0" err="1"/>
              <a:t>sao</a:t>
            </a:r>
            <a:r>
              <a:rPr lang="en-US" sz="2000" dirty="0"/>
              <a:t> </a:t>
            </a:r>
            <a:r>
              <a:rPr lang="en-US" sz="2000" dirty="0" err="1"/>
              <a:t>cho</a:t>
            </a:r>
            <a:r>
              <a:rPr lang="en-US" sz="2000" dirty="0"/>
              <a:t> </a:t>
            </a:r>
            <a:r>
              <a:rPr lang="en-US" sz="2000" dirty="0" err="1"/>
              <a:t>hàm</a:t>
            </a:r>
            <a:r>
              <a:rPr lang="en-US" sz="2000" dirty="0"/>
              <a:t> cost function </a:t>
            </a:r>
            <a:r>
              <a:rPr lang="en-US" sz="2000" dirty="0" err="1"/>
              <a:t>tối</a:t>
            </a:r>
            <a:r>
              <a:rPr lang="en-US" sz="2000" dirty="0"/>
              <a:t> </a:t>
            </a:r>
            <a:r>
              <a:rPr lang="en-US" sz="2000" dirty="0" err="1"/>
              <a:t>thiểu</a:t>
            </a:r>
            <a:r>
              <a:rPr lang="en-US" sz="2000" dirty="0"/>
              <a:t> </a:t>
            </a:r>
            <a:r>
              <a:rPr lang="en-US" sz="2000" dirty="0" err="1"/>
              <a:t>nhất</a:t>
            </a:r>
            <a:r>
              <a:rPr lang="en-US" sz="2000" dirty="0"/>
              <a:t>:</a:t>
            </a:r>
          </a:p>
          <a:p>
            <a:pPr marL="0" indent="0">
              <a:buNone/>
            </a:pPr>
            <a:endParaRPr lang="en-US" sz="2000" b="1" dirty="0"/>
          </a:p>
        </p:txBody>
      </p:sp>
      <p:sp>
        <p:nvSpPr>
          <p:cNvPr id="4" name="Slide Number Placeholder 3">
            <a:extLst>
              <a:ext uri="{FF2B5EF4-FFF2-40B4-BE49-F238E27FC236}">
                <a16:creationId xmlns:a16="http://schemas.microsoft.com/office/drawing/2014/main" id="{5F13F8C9-DF6A-E5D8-B547-171714CA872E}"/>
              </a:ext>
            </a:extLst>
          </p:cNvPr>
          <p:cNvSpPr>
            <a:spLocks noGrp="1"/>
          </p:cNvSpPr>
          <p:nvPr>
            <p:ph type="sldNum" sz="quarter" idx="11"/>
          </p:nvPr>
        </p:nvSpPr>
        <p:spPr/>
        <p:txBody>
          <a:bodyPr/>
          <a:lstStyle/>
          <a:p>
            <a:fld id="{EC845181-CF5C-4710-8252-BA94E6E0AA9A}" type="slidenum">
              <a:rPr lang="en-US" smtClean="0"/>
              <a:pPr/>
              <a:t>9</a:t>
            </a:fld>
            <a:endParaRPr lang="en-US"/>
          </a:p>
        </p:txBody>
      </p:sp>
      <p:pic>
        <p:nvPicPr>
          <p:cNvPr id="6" name="Picture 5">
            <a:extLst>
              <a:ext uri="{FF2B5EF4-FFF2-40B4-BE49-F238E27FC236}">
                <a16:creationId xmlns:a16="http://schemas.microsoft.com/office/drawing/2014/main" id="{7CC4E498-CE49-64C5-23A8-19632BFA81C5}"/>
              </a:ext>
            </a:extLst>
          </p:cNvPr>
          <p:cNvPicPr>
            <a:picLocks noChangeAspect="1"/>
          </p:cNvPicPr>
          <p:nvPr/>
        </p:nvPicPr>
        <p:blipFill>
          <a:blip r:embed="rId2"/>
          <a:stretch>
            <a:fillRect/>
          </a:stretch>
        </p:blipFill>
        <p:spPr>
          <a:xfrm>
            <a:off x="704193" y="1730354"/>
            <a:ext cx="5977162" cy="2128434"/>
          </a:xfrm>
          <a:prstGeom prst="rect">
            <a:avLst/>
          </a:prstGeom>
        </p:spPr>
      </p:pic>
      <p:pic>
        <p:nvPicPr>
          <p:cNvPr id="8" name="Picture 7">
            <a:extLst>
              <a:ext uri="{FF2B5EF4-FFF2-40B4-BE49-F238E27FC236}">
                <a16:creationId xmlns:a16="http://schemas.microsoft.com/office/drawing/2014/main" id="{21E23922-261F-E845-1A9C-47A70B1D0C62}"/>
              </a:ext>
            </a:extLst>
          </p:cNvPr>
          <p:cNvPicPr>
            <a:picLocks noChangeAspect="1"/>
          </p:cNvPicPr>
          <p:nvPr/>
        </p:nvPicPr>
        <p:blipFill>
          <a:blip r:embed="rId3"/>
          <a:stretch>
            <a:fillRect/>
          </a:stretch>
        </p:blipFill>
        <p:spPr>
          <a:xfrm>
            <a:off x="683410" y="4311820"/>
            <a:ext cx="4015579" cy="2390316"/>
          </a:xfrm>
          <a:prstGeom prst="rect">
            <a:avLst/>
          </a:prstGeom>
        </p:spPr>
      </p:pic>
    </p:spTree>
    <p:extLst>
      <p:ext uri="{BB962C8B-B14F-4D97-AF65-F5344CB8AC3E}">
        <p14:creationId xmlns:p14="http://schemas.microsoft.com/office/powerpoint/2010/main" val="2844236986"/>
      </p:ext>
    </p:extLst>
  </p:cSld>
  <p:clrMapOvr>
    <a:masterClrMapping/>
  </p:clrMapOvr>
</p:sld>
</file>

<file path=ppt/theme/theme1.xml><?xml version="1.0" encoding="utf-8"?>
<a:theme xmlns:a="http://schemas.openxmlformats.org/drawingml/2006/main" name="cdb2004117gl">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F14991816B2FA4A94D7FC0BF0811C1F" ma:contentTypeVersion="6" ma:contentTypeDescription="Create a new document." ma:contentTypeScope="" ma:versionID="f5b028ea9193a7a4e9f0ca7c889856b7">
  <xsd:schema xmlns:xsd="http://www.w3.org/2001/XMLSchema" xmlns:xs="http://www.w3.org/2001/XMLSchema" xmlns:p="http://schemas.microsoft.com/office/2006/metadata/properties" xmlns:ns3="f75319bb-6edc-40ae-a8a9-28adcf06fbad" targetNamespace="http://schemas.microsoft.com/office/2006/metadata/properties" ma:root="true" ma:fieldsID="88d127204550f3eaa1ded3dfaee0dae7" ns3:_="">
    <xsd:import namespace="f75319bb-6edc-40ae-a8a9-28adcf06fba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5319bb-6edc-40ae-a8a9-28adcf06fb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75319bb-6edc-40ae-a8a9-28adcf06fbad" xsi:nil="true"/>
  </documentManagement>
</p:properties>
</file>

<file path=customXml/itemProps1.xml><?xml version="1.0" encoding="utf-8"?>
<ds:datastoreItem xmlns:ds="http://schemas.openxmlformats.org/officeDocument/2006/customXml" ds:itemID="{7D39AD78-A1FD-4364-8979-C8C6D8645D17}">
  <ds:schemaRefs>
    <ds:schemaRef ds:uri="http://schemas.microsoft.com/sharepoint/v3/contenttype/forms"/>
  </ds:schemaRefs>
</ds:datastoreItem>
</file>

<file path=customXml/itemProps2.xml><?xml version="1.0" encoding="utf-8"?>
<ds:datastoreItem xmlns:ds="http://schemas.openxmlformats.org/officeDocument/2006/customXml" ds:itemID="{0EF48E22-E178-4476-A875-76035C14300C}">
  <ds:schemaRefs>
    <ds:schemaRef ds:uri="f75319bb-6edc-40ae-a8a9-28adcf06fba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F348E5-021F-4C46-A7A6-AF7B0C5D6E52}">
  <ds:schemaRefs>
    <ds:schemaRef ds:uri="f75319bb-6edc-40ae-a8a9-28adcf06fba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cdb2004117gl</Template>
  <TotalTime>607</TotalTime>
  <Words>1746</Words>
  <Application>Microsoft Office PowerPoint</Application>
  <PresentationFormat>On-screen Show (4:3)</PresentationFormat>
  <Paragraphs>376</Paragraphs>
  <Slides>44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Verdana</vt:lpstr>
      <vt:lpstr>Wingdings</vt:lpstr>
      <vt:lpstr>cdb2004117gl</vt:lpstr>
      <vt:lpstr>MACHINE LEARNING</vt:lpstr>
      <vt:lpstr>I. LINEAR REGRESSION</vt:lpstr>
      <vt:lpstr>I. GIỚI THIỆU VỀ LINEAR REGRESSION</vt:lpstr>
      <vt:lpstr>I. GIỚI THIỆU VỀ LINEAR REGRESSION</vt:lpstr>
      <vt:lpstr>I. GIỚI THIỆU VỀ LINEAR REGRESSION</vt:lpstr>
      <vt:lpstr>II. GIỚI THIỆU VỀ GRADIENT DESCENT</vt:lpstr>
      <vt:lpstr>II. GIỚI THIỆU VỀ GRADIENT DESCENT</vt:lpstr>
      <vt:lpstr>II. GIỚI THIỆU VỀ GRADIENT DESCENT</vt:lpstr>
      <vt:lpstr>II. GIỚI THIỆU VỀ GRADIENT DESCENT</vt:lpstr>
      <vt:lpstr>II. GIỚI THIỆU VỀ GRADIENT DESCENT</vt:lpstr>
      <vt:lpstr>II. GIỚI THIỆU VỀ GRADIENT DESCENT</vt:lpstr>
      <vt:lpstr>III. MÔ HÌNH NEURAL NETWORK</vt:lpstr>
      <vt:lpstr>III. MÔ HÌNH NEURAL NETWORK</vt:lpstr>
      <vt:lpstr>III. MÔ HÌNH NEURAL NETWORK</vt:lpstr>
      <vt:lpstr>IV. CÁC HÀM KÍCH HOẠT PHỔ BIẾN</vt:lpstr>
      <vt:lpstr>IV. CÁC HÀM KÍCH HOẠT PHỔ BIẾN</vt:lpstr>
      <vt:lpstr>IV. CÁC HÀM KÍCH HOẠT PHỔ BIẾN</vt:lpstr>
      <vt:lpstr>IV. CÁC HÀM KÍCH HOẠT PHỔ BIẾN</vt:lpstr>
      <vt:lpstr>IV. CÁC HÀM KÍCH HOẠT PHỔ BIẾN</vt:lpstr>
      <vt:lpstr>IV. CÁC HÀM KÍCH HOẠT PHỔ BIẾN</vt:lpstr>
      <vt:lpstr>IV. CÁC HÀM KÍCH HOẠT PHỔ BIẾN</vt:lpstr>
      <vt:lpstr>V.QUÁ TRÌNH LAN TRUYỀN XUÔI</vt:lpstr>
      <vt:lpstr>V. QUÁ TRÌNH LAN TRUYỀN XUÔI</vt:lpstr>
      <vt:lpstr>V. QUÁ TRÌNH LAN TRUYỀN XUÔI</vt:lpstr>
      <vt:lpstr>VI.QUÁ TRÌNH LAN TRUYỀN NGƯỢC</vt:lpstr>
      <vt:lpstr>VI.QUÁ TRÌNH LAN TRUYỀN NGƯỢC</vt:lpstr>
      <vt:lpstr>VI.QUÁ TRÌNH LAN TRUYỀN NGƯỢC</vt:lpstr>
      <vt:lpstr>VI.QUÁ TRÌNH LAN TRUYỀN NGƯỢC</vt:lpstr>
      <vt:lpstr>VI.QUÁ TRÌNH LAN TRUYỀN NGƯỢC</vt:lpstr>
      <vt:lpstr>VI.QUÁ TRÌNH LAN TRUYỀN NGƯỢC</vt:lpstr>
      <vt:lpstr>VI.QUÁ TRÌNH LAN TRUYỀN NGƯỢC</vt:lpstr>
      <vt:lpstr>VI.QUÁ TRÌNH LAN TRUYỀN NGƯỢC</vt:lpstr>
      <vt:lpstr>VI.QUÁ TRÌNH LAN TRUYỀN NGƯỢC</vt:lpstr>
      <vt:lpstr>VII. Code neural network</vt:lpstr>
      <vt:lpstr>VII. Code neural network</vt:lpstr>
      <vt:lpstr>VII. Code neural network</vt:lpstr>
      <vt:lpstr>VII. Code neural network</vt:lpstr>
      <vt:lpstr>VII. Code neural network</vt:lpstr>
      <vt:lpstr>VII. Code neural network</vt:lpstr>
      <vt:lpstr>VII. Code neural network</vt:lpstr>
      <vt:lpstr>VII. Code neural network</vt:lpstr>
      <vt:lpstr>VII. Code neural network</vt:lpstr>
      <vt:lpstr>VII. Code neural network</vt:lpstr>
      <vt:lpstr>PowerPoint Presentation</vt:lpstr>
    </vt:vector>
  </TitlesOfParts>
  <Company>EDA-BK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Nguyen Thanh Tung</dc:creator>
  <cp:lastModifiedBy>Nguyen Minh Duc 20233331</cp:lastModifiedBy>
  <cp:revision>14</cp:revision>
  <dcterms:created xsi:type="dcterms:W3CDTF">2014-06-15T03:52:37Z</dcterms:created>
  <dcterms:modified xsi:type="dcterms:W3CDTF">2025-08-07T10:42:27Z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2812300</vt:r8>
  </property>
  <property fmtid="{D5CDD505-2E9C-101B-9397-08002B2CF9AE}" pid="3" name="ContentTypeId">
    <vt:lpwstr>0x0101003F14991816B2FA4A94D7FC0BF0811C1F</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